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0"/>
  </p:notesMasterIdLst>
  <p:handoutMasterIdLst>
    <p:handoutMasterId r:id="rId21"/>
  </p:handoutMasterIdLst>
  <p:sldIdLst>
    <p:sldId id="1663" r:id="rId5"/>
    <p:sldId id="2051" r:id="rId6"/>
    <p:sldId id="2057" r:id="rId7"/>
    <p:sldId id="2123" r:id="rId8"/>
    <p:sldId id="2124" r:id="rId9"/>
    <p:sldId id="2061" r:id="rId10"/>
    <p:sldId id="2125" r:id="rId11"/>
    <p:sldId id="2058" r:id="rId12"/>
    <p:sldId id="2062" r:id="rId13"/>
    <p:sldId id="2064" r:id="rId14"/>
    <p:sldId id="2059" r:id="rId15"/>
    <p:sldId id="2063" r:id="rId16"/>
    <p:sldId id="2065" r:id="rId17"/>
    <p:sldId id="1347" r:id="rId18"/>
    <p:sldId id="1362" r:id="rId1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Open" id="{38B656EC-D568-4EF7-8842-9FA1AE1192C9}">
          <p14:sldIdLst>
            <p14:sldId id="1663"/>
            <p14:sldId id="2051"/>
          </p14:sldIdLst>
        </p14:section>
        <p14:section name="Node availability" id="{5D7F54BF-6F06-491C-B25F-C16B172D957D}">
          <p14:sldIdLst>
            <p14:sldId id="2057"/>
            <p14:sldId id="2123"/>
            <p14:sldId id="2124"/>
            <p14:sldId id="2061"/>
            <p14:sldId id="2125"/>
          </p14:sldIdLst>
        </p14:section>
        <p14:section name="Multi-region deployments" id="{E9C947A7-4ED8-4E52-AB2D-572448C26C68}">
          <p14:sldIdLst>
            <p14:sldId id="2058"/>
            <p14:sldId id="2062"/>
            <p14:sldId id="2064"/>
          </p14:sldIdLst>
        </p14:section>
        <p14:section name="Network-close images" id="{B5FF2A64-6FCE-4925-B3E6-4A5A22757E15}">
          <p14:sldIdLst>
            <p14:sldId id="2059"/>
            <p14:sldId id="2063"/>
          </p14:sldIdLst>
        </p14:section>
        <p14:section name="Close" id="{93186209-6E37-41F4-93C6-38D7BF98721C}">
          <p14:sldIdLst>
            <p14:sldId id="2065"/>
          </p14:sldIdLst>
        </p14:section>
        <p14:section name="Template" id="{9B45AF65-1495-4733-9ED3-C380CD99839E}">
          <p14:sldIdLst>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442" autoAdjust="0"/>
    <p:restoredTop sz="39783" autoAdjust="0"/>
  </p:normalViewPr>
  <p:slideViewPr>
    <p:cSldViewPr snapToGrid="0">
      <p:cViewPr varScale="1">
        <p:scale>
          <a:sx n="60" d="100"/>
          <a:sy n="60" d="100"/>
        </p:scale>
        <p:origin x="2970" y="6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5/28/2020 9:30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5/28/2020 9:28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5/28/2020 9:28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5/28/2020 10:04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a:p>
        </p:txBody>
      </p:sp>
      <p:sp>
        <p:nvSpPr>
          <p:cNvPr id="3" name="Notes Placeholder 2">
            <a:extLst>
              <a:ext uri="{FF2B5EF4-FFF2-40B4-BE49-F238E27FC236}">
                <a16:creationId xmlns:a16="http://schemas.microsoft.com/office/drawing/2014/main" id="{87296122-468E-4319-9D8C-4933EAAB05B1}"/>
              </a:ext>
            </a:extLst>
          </p:cNvPr>
          <p:cNvSpPr>
            <a:spLocks noGrp="1"/>
          </p:cNvSpPr>
          <p:nvPr>
            <p:ph type="body" idx="1"/>
          </p:nvPr>
        </p:nvSpPr>
        <p:spPr/>
        <p:txBody>
          <a:bodyPr/>
          <a:lstStyle/>
          <a:p>
            <a:r>
              <a:rPr lang="en-US" dirty="0"/>
              <a:t>As you know, zones offer protection from datacenter failures in region by deploying resources to unique physical locations within region. </a:t>
            </a:r>
            <a:r>
              <a:rPr lang="en-US" sz="882" b="0" i="0" kern="1200" dirty="0">
                <a:solidFill>
                  <a:schemeClr val="tx1"/>
                </a:solidFill>
                <a:effectLst/>
                <a:latin typeface="Segoe UI" panose="020B0502040204020203" pitchFamily="34" charset="0"/>
                <a:ea typeface="+mn-ea"/>
                <a:cs typeface="+mn-cs"/>
              </a:rPr>
              <a:t>Each zone is made up of one or more datacenters equipped with independent power, cooling, and networking. To ensure resiliency, there's a minimum of three separate zones in all zone enabled regions.</a:t>
            </a:r>
          </a:p>
          <a:p>
            <a:endParaRPr lang="en-US" sz="882" b="0" i="0" kern="1200" dirty="0">
              <a:solidFill>
                <a:schemeClr val="tx1"/>
              </a:solidFill>
              <a:effectLst/>
              <a:latin typeface="Segoe UI" panose="020B0502040204020203" pitchFamily="34" charset="0"/>
              <a:ea typeface="+mn-ea"/>
              <a:cs typeface="+mn-cs"/>
            </a:endParaRPr>
          </a:p>
          <a:p>
            <a:r>
              <a:rPr lang="en-US" dirty="0"/>
              <a:t>AKS distributes your resources such as nodes and their associated storage through the Azure fabric using Virtual Machine Scale Sets and being that AKS is built on top of virtual machines we can take advantage of features such as Availability Zones. The introduction of availability zone support for AKS allows you to distribute your cluster nodes across 1 or more availability zones at the time a cluster is created. </a:t>
            </a:r>
          </a:p>
          <a:p>
            <a:endParaRPr lang="en-US" dirty="0"/>
          </a:p>
          <a:p>
            <a:r>
              <a:rPr lang="en-US" dirty="0"/>
              <a:t>When you create a cluster using the </a:t>
            </a:r>
            <a:r>
              <a:rPr lang="en-US" dirty="0" err="1"/>
              <a:t>az</a:t>
            </a:r>
            <a:r>
              <a:rPr lang="en-US" dirty="0"/>
              <a:t> </a:t>
            </a:r>
            <a:r>
              <a:rPr lang="en-US" dirty="0" err="1"/>
              <a:t>aks</a:t>
            </a:r>
            <a:r>
              <a:rPr lang="en-US" dirty="0"/>
              <a:t> create command, the --zones parameter defines which zones agent nodes are deployed into. The control plane components such as </a:t>
            </a:r>
            <a:r>
              <a:rPr lang="en-US" dirty="0" err="1"/>
              <a:t>etcd</a:t>
            </a:r>
            <a:r>
              <a:rPr lang="en-US" dirty="0"/>
              <a:t> is spread across three zones if you define the --zones parameter at cluster creation time. The specific zones which the control plane components are spread across are independent of what explicit zones are selected for the initial node pool. If you don't define any zones for the default agent pool when you create an AKS cluster, control plane components are not guaranteed to spread across availability zones. You can add additional node pools using the </a:t>
            </a:r>
            <a:r>
              <a:rPr lang="en-US" dirty="0" err="1"/>
              <a:t>az</a:t>
            </a:r>
            <a:r>
              <a:rPr lang="en-US" dirty="0"/>
              <a:t> </a:t>
            </a:r>
            <a:r>
              <a:rPr lang="en-US" dirty="0" err="1"/>
              <a:t>aks</a:t>
            </a:r>
            <a:r>
              <a:rPr lang="en-US" dirty="0"/>
              <a:t> </a:t>
            </a:r>
            <a:r>
              <a:rPr lang="en-US" dirty="0" err="1"/>
              <a:t>nodepool</a:t>
            </a:r>
            <a:r>
              <a:rPr lang="en-US" dirty="0"/>
              <a:t> add command and specify --zones for new nodes, but it will not change how the control plane has been spread across zones. </a:t>
            </a:r>
          </a:p>
          <a:p>
            <a:endParaRPr lang="en-US" dirty="0"/>
          </a:p>
          <a:p>
            <a:r>
              <a:rPr lang="en-US" dirty="0"/>
              <a:t>Another advantage of Availability Zones beyond raw resiliency is </a:t>
            </a:r>
            <a:r>
              <a:rPr lang="en-US" sz="882" b="0" i="0" kern="1200" dirty="0">
                <a:solidFill>
                  <a:schemeClr val="tx1"/>
                </a:solidFill>
                <a:effectLst/>
                <a:latin typeface="Segoe UI" panose="020B0502040204020203" pitchFamily="34" charset="0"/>
                <a:ea typeface="+mn-ea"/>
                <a:cs typeface="+mn-cs"/>
              </a:rPr>
              <a:t>for customers who have purchased an Azure Kubernetes Service (AKS) Uptime SLA, Azure guarantees uptime of 99.95% for the Kubernetes API Server for AKS Clusters that use Azure Availability Zones vs 99.9% for AKS Clusters that do not use Azure Availability Zones.</a:t>
            </a:r>
            <a:endParaRPr lang="en-US" dirty="0"/>
          </a:p>
        </p:txBody>
      </p:sp>
    </p:spTree>
    <p:extLst>
      <p:ext uri="{BB962C8B-B14F-4D97-AF65-F5344CB8AC3E}">
        <p14:creationId xmlns:p14="http://schemas.microsoft.com/office/powerpoint/2010/main" val="908647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two examples…</a:t>
            </a:r>
          </a:p>
          <a:p>
            <a:endParaRPr lang="en-US" dirty="0"/>
          </a:p>
          <a:p>
            <a:r>
              <a:rPr lang="en-US" dirty="0"/>
              <a:t>When deciding what zone a new node should belong to, a given AKS node pool will use a best effort zone balancing offered by underlying Azure Virtual Machine Scale Sets. A given AKS node pool is considered "balanced" if each zone has the same number of VMs or +- 1 VM in all other zones for the scale set.</a:t>
            </a:r>
          </a:p>
          <a:p>
            <a:endParaRPr lang="en-US" dirty="0"/>
          </a:p>
          <a:p>
            <a:r>
              <a:rPr lang="en-US" sz="882" b="0" i="0" kern="1200" dirty="0">
                <a:solidFill>
                  <a:schemeClr val="tx1"/>
                </a:solidFill>
                <a:effectLst/>
                <a:latin typeface="Segoe UI" panose="020B0502040204020203" pitchFamily="34" charset="0"/>
                <a:ea typeface="+mn-ea"/>
                <a:cs typeface="+mn-cs"/>
              </a:rPr>
              <a:t>With best-effort zone balance, the scale set attempts to scale in and out while maintaining balance. However, if for some reason this is not possible (for example, if one zone goes down, the scale set cannot create a new VM in that zone), the scale set allows temporary imbalance to successfully scale in or out. On subsequent scale-out attempts, the scale set adds VMs to zones that need more VMs for the scale set to be balanced. Similarly, on subsequent scale in attempts, the scale set removes VMs from zones that need fewer VMs for the scale set to be balanced.</a:t>
            </a: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5/28/2020 10:02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408072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limitations to Availability Zones in AKS that you should be aware of. </a:t>
            </a:r>
          </a:p>
          <a:p>
            <a:endParaRPr lang="en-US" dirty="0"/>
          </a:p>
          <a:p>
            <a:r>
              <a:rPr lang="en-US" dirty="0"/>
              <a:t>The first is limited regional support. As of today, the ability to deploy an AKS cluster with zonal support is not available in all of the regions where AKS is available, even if that region supports zones. You should refer to the docs for the most up to date information, but for today, AKS w/ zones is limited to:</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Central US</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East US 2</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East US</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France Central</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Japan East</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North Europe</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Southeast Asia</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UK South</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West Europe</a:t>
            </a:r>
          </a:p>
          <a:p>
            <a:pPr marL="384432" lvl="1" indent="-171450">
              <a:buFont typeface="Arial" panose="020B0604020202020204" pitchFamily="34" charset="0"/>
              <a:buChar char="•"/>
            </a:pPr>
            <a:r>
              <a:rPr lang="en-US" sz="882" b="0" i="0" kern="1200" dirty="0">
                <a:solidFill>
                  <a:schemeClr val="tx1"/>
                </a:solidFill>
                <a:effectLst/>
                <a:latin typeface="Segoe UI" panose="020B0502040204020203" pitchFamily="34" charset="0"/>
                <a:ea typeface="+mn-ea"/>
                <a:cs typeface="+mn-cs"/>
              </a:rPr>
              <a:t>West US 2</a:t>
            </a:r>
          </a:p>
          <a:p>
            <a:pPr marL="0" lvl="0" indent="0">
              <a:buFont typeface="Arial" panose="020B0604020202020204" pitchFamily="34" charset="0"/>
              <a:buNone/>
            </a:pPr>
            <a:endParaRPr lang="en-US" sz="882" b="0" i="0" kern="1200" dirty="0">
              <a:solidFill>
                <a:schemeClr val="tx1"/>
              </a:solidFill>
              <a:effectLst/>
              <a:latin typeface="Segoe UI" panose="020B0502040204020203" pitchFamily="34" charset="0"/>
              <a:ea typeface="+mn-ea"/>
              <a:cs typeface="+mn-cs"/>
            </a:endParaRPr>
          </a:p>
          <a:p>
            <a:pPr marL="0" lvl="0" indent="0">
              <a:buFont typeface="Arial" panose="020B0604020202020204" pitchFamily="34" charset="0"/>
              <a:buNone/>
            </a:pPr>
            <a:r>
              <a:rPr lang="en-US" sz="882" b="0" i="0" kern="1200" dirty="0">
                <a:solidFill>
                  <a:schemeClr val="tx1"/>
                </a:solidFill>
                <a:effectLst/>
                <a:latin typeface="Segoe UI" panose="020B0502040204020203" pitchFamily="34" charset="0"/>
                <a:ea typeface="+mn-ea"/>
                <a:cs typeface="+mn-cs"/>
              </a:rPr>
              <a:t>Next up, be aware that the VM SKU you select for use in your cluster or pool nodes needs to be available in all zones. It doesn't often happen that this isn't the case, but if you're using a specialized VM series it is something to watch out for.</a:t>
            </a:r>
          </a:p>
          <a:p>
            <a:pPr marL="0" lvl="0" indent="0">
              <a:buFont typeface="Arial" panose="020B0604020202020204" pitchFamily="34" charset="0"/>
              <a:buNone/>
            </a:pPr>
            <a:endParaRPr lang="en-US" sz="882" b="0" i="0" kern="1200" dirty="0">
              <a:solidFill>
                <a:schemeClr val="tx1"/>
              </a:solidFill>
              <a:effectLst/>
              <a:latin typeface="Segoe UI" panose="020B0502040204020203" pitchFamily="34" charset="0"/>
              <a:ea typeface="+mn-ea"/>
              <a:cs typeface="+mn-cs"/>
            </a:endParaRPr>
          </a:p>
          <a:p>
            <a:pPr marL="0" lvl="0" indent="0">
              <a:buFont typeface="Arial" panose="020B0604020202020204" pitchFamily="34" charset="0"/>
              <a:buNone/>
            </a:pPr>
            <a:r>
              <a:rPr lang="en-US" sz="882" b="0" i="0" kern="1200" dirty="0">
                <a:solidFill>
                  <a:schemeClr val="tx1"/>
                </a:solidFill>
                <a:effectLst/>
                <a:latin typeface="Segoe UI" panose="020B0502040204020203" pitchFamily="34" charset="0"/>
                <a:ea typeface="+mn-ea"/>
                <a:cs typeface="+mn-cs"/>
              </a:rPr>
              <a:t>Clusters with availability zones enabled also require the use of Azure Standard Load Balancers for distribution across zones. This load balancer type is the default and can only be defined at cluster create time. </a:t>
            </a:r>
          </a:p>
          <a:p>
            <a:endParaRPr lang="en-US" dirty="0"/>
          </a:p>
          <a:p>
            <a:r>
              <a:rPr lang="en-US" sz="882" b="0" i="0" kern="1200" dirty="0">
                <a:solidFill>
                  <a:schemeClr val="tx1"/>
                </a:solidFill>
                <a:effectLst/>
                <a:latin typeface="Segoe UI" panose="020B0502040204020203" pitchFamily="34" charset="0"/>
                <a:ea typeface="+mn-ea"/>
                <a:cs typeface="+mn-cs"/>
              </a:rPr>
              <a:t>Azure managed disks are also not zone-redundant resources. Volumes cannot be attached across zones and must be co-located in the same zone as a given node hosting the target pod created from your spec. If you are deploying stateful applications, use node pool taints and tolerations in pod specs to group pod scheduling in the same zone as your disks. Alternatively, you can use network-based storage such as Azure Files that can attach to pods as they're scheduled between zones.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And remember YANC, or Yet Another New Cluster – zones, VM scale sets, standard balancers, etc. all require the creation of a new cluster and cannot be enabled in existing clusters.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5/28/2020 9:57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543179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5/28/2020 9:29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8586501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1871544"/>
            <a:ext cx="4167887" cy="1661993"/>
          </a:xfrm>
        </p:spPr>
        <p:txBody>
          <a:bodyPr/>
          <a:lstStyle/>
          <a:p>
            <a:r>
              <a:rPr lang="en-US" dirty="0"/>
              <a:t>Disaster Recovery with Azure Kubernetes Service</a:t>
            </a:r>
          </a:p>
        </p:txBody>
      </p:sp>
      <p:sp>
        <p:nvSpPr>
          <p:cNvPr id="5" name="Text Placeholder 4"/>
          <p:cNvSpPr>
            <a:spLocks noGrp="1"/>
          </p:cNvSpPr>
          <p:nvPr>
            <p:ph type="body" sz="quarter" idx="12"/>
          </p:nvPr>
        </p:nvSpPr>
        <p:spPr/>
        <p:txBody>
          <a:bodyPr/>
          <a:lstStyle/>
          <a:p>
            <a:r>
              <a:rPr lang="en-US" dirty="0"/>
              <a:t>Subtitle or </a:t>
            </a:r>
            <a:r>
              <a:rPr lang="en-US"/>
              <a:t>speaker name</a:t>
            </a:r>
            <a:endParaRPr lang="en-US" dirty="0"/>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BACD0-7314-4700-B858-9F2902FA1E8F}"/>
              </a:ext>
            </a:extLst>
          </p:cNvPr>
          <p:cNvSpPr>
            <a:spLocks noGrp="1"/>
          </p:cNvSpPr>
          <p:nvPr>
            <p:ph type="title"/>
          </p:nvPr>
        </p:nvSpPr>
        <p:spPr/>
        <p:txBody>
          <a:bodyPr/>
          <a:lstStyle/>
          <a:p>
            <a:r>
              <a:rPr lang="en-US" dirty="0"/>
              <a:t>Persistent storage</a:t>
            </a:r>
          </a:p>
        </p:txBody>
      </p:sp>
      <p:sp>
        <p:nvSpPr>
          <p:cNvPr id="3" name="Content Placeholder 2">
            <a:extLst>
              <a:ext uri="{FF2B5EF4-FFF2-40B4-BE49-F238E27FC236}">
                <a16:creationId xmlns:a16="http://schemas.microsoft.com/office/drawing/2014/main" id="{CE95CBA2-4A9C-40D9-9F1E-7DB723FB85C2}"/>
              </a:ext>
            </a:extLst>
          </p:cNvPr>
          <p:cNvSpPr>
            <a:spLocks noGrp="1"/>
          </p:cNvSpPr>
          <p:nvPr>
            <p:ph sz="quarter" idx="10"/>
          </p:nvPr>
        </p:nvSpPr>
        <p:spPr>
          <a:xfrm>
            <a:off x="584200" y="1435100"/>
            <a:ext cx="11018838" cy="947952"/>
          </a:xfrm>
        </p:spPr>
        <p:txBody>
          <a:bodyPr/>
          <a:lstStyle/>
          <a:p>
            <a:r>
              <a:rPr lang="en-US" dirty="0"/>
              <a:t>Managed disks</a:t>
            </a:r>
          </a:p>
          <a:p>
            <a:r>
              <a:rPr lang="en-US" dirty="0"/>
              <a:t>Storage replication</a:t>
            </a:r>
          </a:p>
        </p:txBody>
      </p:sp>
    </p:spTree>
    <p:extLst>
      <p:ext uri="{BB962C8B-B14F-4D97-AF65-F5344CB8AC3E}">
        <p14:creationId xmlns:p14="http://schemas.microsoft.com/office/powerpoint/2010/main" val="83631502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4AD09C-3226-4184-86C1-50C56B72A891}"/>
              </a:ext>
            </a:extLst>
          </p:cNvPr>
          <p:cNvSpPr>
            <a:spLocks noGrp="1"/>
          </p:cNvSpPr>
          <p:nvPr>
            <p:ph type="title"/>
          </p:nvPr>
        </p:nvSpPr>
        <p:spPr/>
        <p:txBody>
          <a:bodyPr/>
          <a:lstStyle/>
          <a:p>
            <a:r>
              <a:rPr lang="en-US" dirty="0"/>
              <a:t>Network-close images</a:t>
            </a:r>
          </a:p>
        </p:txBody>
      </p:sp>
    </p:spTree>
    <p:extLst>
      <p:ext uri="{BB962C8B-B14F-4D97-AF65-F5344CB8AC3E}">
        <p14:creationId xmlns:p14="http://schemas.microsoft.com/office/powerpoint/2010/main" val="49540381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BE1C49-8827-4E69-AABA-62DD7AA60D97}"/>
              </a:ext>
            </a:extLst>
          </p:cNvPr>
          <p:cNvSpPr>
            <a:spLocks noGrp="1"/>
          </p:cNvSpPr>
          <p:nvPr>
            <p:ph type="title"/>
          </p:nvPr>
        </p:nvSpPr>
        <p:spPr/>
        <p:txBody>
          <a:bodyPr/>
          <a:lstStyle/>
          <a:p>
            <a:r>
              <a:rPr lang="en-US" dirty="0"/>
              <a:t>ACR geo-replication</a:t>
            </a:r>
          </a:p>
        </p:txBody>
      </p:sp>
      <p:sp>
        <p:nvSpPr>
          <p:cNvPr id="4" name="Content Placeholder 3">
            <a:extLst>
              <a:ext uri="{FF2B5EF4-FFF2-40B4-BE49-F238E27FC236}">
                <a16:creationId xmlns:a16="http://schemas.microsoft.com/office/drawing/2014/main" id="{1DC79CD0-9B44-4402-81F8-D3614488AA09}"/>
              </a:ext>
            </a:extLst>
          </p:cNvPr>
          <p:cNvSpPr>
            <a:spLocks noGrp="1"/>
          </p:cNvSpPr>
          <p:nvPr>
            <p:ph sz="quarter" idx="10"/>
          </p:nvPr>
        </p:nvSpPr>
        <p:spPr/>
        <p:txBody>
          <a:bodyPr/>
          <a:lstStyle/>
          <a:p>
            <a:endParaRPr lang="en-US"/>
          </a:p>
        </p:txBody>
      </p:sp>
    </p:spTree>
    <p:extLst>
      <p:ext uri="{BB962C8B-B14F-4D97-AF65-F5344CB8AC3E}">
        <p14:creationId xmlns:p14="http://schemas.microsoft.com/office/powerpoint/2010/main" val="350217840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8530606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979512602"/>
              </p:ext>
            </p:extLst>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2421705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76690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1670201"/>
          </a:xfrm>
        </p:spPr>
        <p:txBody>
          <a:bodyPr/>
          <a:lstStyle/>
          <a:p>
            <a:r>
              <a:rPr lang="en-US" dirty="0"/>
              <a:t>Node availability</a:t>
            </a:r>
          </a:p>
          <a:p>
            <a:r>
              <a:rPr lang="en-US" dirty="0"/>
              <a:t>Multi-region deployments</a:t>
            </a:r>
          </a:p>
          <a:p>
            <a:r>
              <a:rPr lang="en-US" dirty="0"/>
              <a:t>Network-close images</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4AD09C-3226-4184-86C1-50C56B72A891}"/>
              </a:ext>
            </a:extLst>
          </p:cNvPr>
          <p:cNvSpPr>
            <a:spLocks noGrp="1"/>
          </p:cNvSpPr>
          <p:nvPr>
            <p:ph type="title"/>
          </p:nvPr>
        </p:nvSpPr>
        <p:spPr>
          <a:xfrm>
            <a:off x="588263" y="3150413"/>
            <a:ext cx="4159950" cy="553998"/>
          </a:xfrm>
        </p:spPr>
        <p:txBody>
          <a:bodyPr/>
          <a:lstStyle/>
          <a:p>
            <a:r>
              <a:rPr lang="en-US" dirty="0"/>
              <a:t>Node availability</a:t>
            </a:r>
          </a:p>
        </p:txBody>
      </p:sp>
    </p:spTree>
    <p:extLst>
      <p:ext uri="{BB962C8B-B14F-4D97-AF65-F5344CB8AC3E}">
        <p14:creationId xmlns:p14="http://schemas.microsoft.com/office/powerpoint/2010/main" val="421995884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AC61F-BA07-7549-8023-F2FE74964AA3}"/>
              </a:ext>
            </a:extLst>
          </p:cNvPr>
          <p:cNvSpPr>
            <a:spLocks noGrp="1"/>
          </p:cNvSpPr>
          <p:nvPr>
            <p:ph type="title"/>
          </p:nvPr>
        </p:nvSpPr>
        <p:spPr/>
        <p:txBody>
          <a:bodyPr/>
          <a:lstStyle/>
          <a:p>
            <a:r>
              <a:rPr lang="en-US"/>
              <a:t>Availability Zones</a:t>
            </a:r>
          </a:p>
        </p:txBody>
      </p:sp>
      <p:pic>
        <p:nvPicPr>
          <p:cNvPr id="165" name="Picture 164" descr="A close up of a logo&#10;&#10;Description automatically generated">
            <a:extLst>
              <a:ext uri="{FF2B5EF4-FFF2-40B4-BE49-F238E27FC236}">
                <a16:creationId xmlns:a16="http://schemas.microsoft.com/office/drawing/2014/main" id="{CD95F6CC-E69C-433B-9A4A-3E8F0489480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1871332" y="1499228"/>
            <a:ext cx="8958416" cy="4543761"/>
          </a:xfrm>
          <a:custGeom>
            <a:avLst/>
            <a:gdLst>
              <a:gd name="connsiteX0" fmla="*/ 1896916 w 6077789"/>
              <a:gd name="connsiteY0" fmla="*/ 2448512 h 2812713"/>
              <a:gd name="connsiteX1" fmla="*/ 1896916 w 6077789"/>
              <a:gd name="connsiteY1" fmla="*/ 2743200 h 2812713"/>
              <a:gd name="connsiteX2" fmla="*/ 4445102 w 6077789"/>
              <a:gd name="connsiteY2" fmla="*/ 2743200 h 2812713"/>
              <a:gd name="connsiteX3" fmla="*/ 4445102 w 6077789"/>
              <a:gd name="connsiteY3" fmla="*/ 2448512 h 2812713"/>
              <a:gd name="connsiteX4" fmla="*/ 0 w 6077789"/>
              <a:gd name="connsiteY4" fmla="*/ 0 h 2812713"/>
              <a:gd name="connsiteX5" fmla="*/ 6077789 w 6077789"/>
              <a:gd name="connsiteY5" fmla="*/ 0 h 2812713"/>
              <a:gd name="connsiteX6" fmla="*/ 6077789 w 6077789"/>
              <a:gd name="connsiteY6" fmla="*/ 2812713 h 2812713"/>
              <a:gd name="connsiteX7" fmla="*/ 0 w 6077789"/>
              <a:gd name="connsiteY7" fmla="*/ 2812713 h 2812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7789" h="2812713">
                <a:moveTo>
                  <a:pt x="1896916" y="2448512"/>
                </a:moveTo>
                <a:lnTo>
                  <a:pt x="1896916" y="2743200"/>
                </a:lnTo>
                <a:lnTo>
                  <a:pt x="4445102" y="2743200"/>
                </a:lnTo>
                <a:lnTo>
                  <a:pt x="4445102" y="2448512"/>
                </a:lnTo>
                <a:close/>
                <a:moveTo>
                  <a:pt x="0" y="0"/>
                </a:moveTo>
                <a:lnTo>
                  <a:pt x="6077789" y="0"/>
                </a:lnTo>
                <a:lnTo>
                  <a:pt x="6077789" y="2812713"/>
                </a:lnTo>
                <a:lnTo>
                  <a:pt x="0" y="2812713"/>
                </a:lnTo>
                <a:close/>
              </a:path>
            </a:pathLst>
          </a:custGeom>
          <a:ln>
            <a:noFill/>
          </a:ln>
        </p:spPr>
      </p:pic>
      <p:sp>
        <p:nvSpPr>
          <p:cNvPr id="166" name="Rectangle 165">
            <a:extLst>
              <a:ext uri="{FF2B5EF4-FFF2-40B4-BE49-F238E27FC236}">
                <a16:creationId xmlns:a16="http://schemas.microsoft.com/office/drawing/2014/main" id="{822DCEF0-BDFC-4E56-90CA-059BF7238A94}"/>
              </a:ext>
            </a:extLst>
          </p:cNvPr>
          <p:cNvSpPr/>
          <p:nvPr/>
        </p:nvSpPr>
        <p:spPr bwMode="auto">
          <a:xfrm>
            <a:off x="1840090" y="1131069"/>
            <a:ext cx="9020902" cy="5280077"/>
          </a:xfrm>
          <a:prstGeom prst="rect">
            <a:avLst/>
          </a:prstGeom>
          <a:solidFill>
            <a:schemeClr val="bg1">
              <a:alpha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t"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grpSp>
        <p:nvGrpSpPr>
          <p:cNvPr id="7" name="Group 6">
            <a:extLst>
              <a:ext uri="{FF2B5EF4-FFF2-40B4-BE49-F238E27FC236}">
                <a16:creationId xmlns:a16="http://schemas.microsoft.com/office/drawing/2014/main" id="{F87C4302-1DCD-4D1C-A958-B5CCB20648CE}"/>
              </a:ext>
            </a:extLst>
          </p:cNvPr>
          <p:cNvGrpSpPr/>
          <p:nvPr/>
        </p:nvGrpSpPr>
        <p:grpSpPr>
          <a:xfrm>
            <a:off x="2751920" y="2157808"/>
            <a:ext cx="1520936" cy="2300296"/>
            <a:chOff x="5564993" y="2770750"/>
            <a:chExt cx="1193353" cy="1646786"/>
          </a:xfrm>
        </p:grpSpPr>
        <p:sp>
          <p:nvSpPr>
            <p:cNvPr id="117" name="Title 1">
              <a:extLst>
                <a:ext uri="{FF2B5EF4-FFF2-40B4-BE49-F238E27FC236}">
                  <a16:creationId xmlns:a16="http://schemas.microsoft.com/office/drawing/2014/main" id="{1C05E509-AB0A-4DE5-BA76-BE23573C53B4}"/>
                </a:ext>
              </a:extLst>
            </p:cNvPr>
            <p:cNvSpPr txBox="1">
              <a:spLocks/>
            </p:cNvSpPr>
            <p:nvPr/>
          </p:nvSpPr>
          <p:spPr>
            <a:xfrm>
              <a:off x="5564993" y="2770750"/>
              <a:ext cx="640417"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pPr>
              <a:r>
                <a:rPr lang="en-US" sz="1176" spc="0">
                  <a:solidFill>
                    <a:srgbClr val="000000"/>
                  </a:solidFill>
                  <a:latin typeface="Segoe UI Semibold" panose="020B0702040204020203" pitchFamily="34" charset="0"/>
                  <a:cs typeface="Segoe UI Semibold" panose="020B0702040204020203" pitchFamily="34" charset="0"/>
                </a:rPr>
                <a:t>Region*</a:t>
              </a:r>
            </a:p>
          </p:txBody>
        </p:sp>
        <p:grpSp>
          <p:nvGrpSpPr>
            <p:cNvPr id="118" name="Group 117">
              <a:extLst>
                <a:ext uri="{FF2B5EF4-FFF2-40B4-BE49-F238E27FC236}">
                  <a16:creationId xmlns:a16="http://schemas.microsoft.com/office/drawing/2014/main" id="{6314465F-60A4-4369-BAD2-A6DED1C0C9F0}"/>
                </a:ext>
              </a:extLst>
            </p:cNvPr>
            <p:cNvGrpSpPr/>
            <p:nvPr/>
          </p:nvGrpSpPr>
          <p:grpSpPr>
            <a:xfrm>
              <a:off x="5564993" y="3027813"/>
              <a:ext cx="1193353" cy="1389723"/>
              <a:chOff x="5564993" y="3027813"/>
              <a:chExt cx="1193353" cy="1389723"/>
            </a:xfrm>
          </p:grpSpPr>
          <p:sp>
            <p:nvSpPr>
              <p:cNvPr id="119" name="Rectangle: Rounded Corners 118">
                <a:extLst>
                  <a:ext uri="{FF2B5EF4-FFF2-40B4-BE49-F238E27FC236}">
                    <a16:creationId xmlns:a16="http://schemas.microsoft.com/office/drawing/2014/main" id="{C2F52122-AACA-422B-AEFF-309D97EA15FD}"/>
                  </a:ext>
                </a:extLst>
              </p:cNvPr>
              <p:cNvSpPr/>
              <p:nvPr/>
            </p:nvSpPr>
            <p:spPr bwMode="auto">
              <a:xfrm>
                <a:off x="5564993" y="3027813"/>
                <a:ext cx="1193353" cy="1389723"/>
              </a:xfrm>
              <a:prstGeom prst="roundRect">
                <a:avLst>
                  <a:gd name="adj" fmla="val 3125"/>
                </a:avLst>
              </a:prstGeom>
              <a:solidFill>
                <a:srgbClr val="FFFFFF"/>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102" fontAlgn="base">
                  <a:lnSpc>
                    <a:spcPct val="90000"/>
                  </a:lnSpc>
                  <a:spcBef>
                    <a:spcPct val="0"/>
                  </a:spcBef>
                  <a:spcAft>
                    <a:spcPct val="0"/>
                  </a:spcAft>
                </a:pPr>
                <a:endParaRPr lang="en-US" sz="1176">
                  <a:solidFill>
                    <a:schemeClr val="tx1"/>
                  </a:solidFill>
                  <a:cs typeface="Segoe UI" pitchFamily="34" charset="0"/>
                </a:endParaRPr>
              </a:p>
            </p:txBody>
          </p:sp>
          <p:grpSp>
            <p:nvGrpSpPr>
              <p:cNvPr id="120" name="Group 119">
                <a:extLst>
                  <a:ext uri="{FF2B5EF4-FFF2-40B4-BE49-F238E27FC236}">
                    <a16:creationId xmlns:a16="http://schemas.microsoft.com/office/drawing/2014/main" id="{0EC47962-83AD-41A5-B080-A5312C745E9E}"/>
                  </a:ext>
                </a:extLst>
              </p:cNvPr>
              <p:cNvGrpSpPr/>
              <p:nvPr/>
            </p:nvGrpSpPr>
            <p:grpSpPr>
              <a:xfrm>
                <a:off x="5690889" y="3123798"/>
                <a:ext cx="941561" cy="1197753"/>
                <a:chOff x="5690889" y="3123798"/>
                <a:chExt cx="941561" cy="1197753"/>
              </a:xfrm>
            </p:grpSpPr>
            <p:sp>
              <p:nvSpPr>
                <p:cNvPr id="121" name="Title 1">
                  <a:extLst>
                    <a:ext uri="{FF2B5EF4-FFF2-40B4-BE49-F238E27FC236}">
                      <a16:creationId xmlns:a16="http://schemas.microsoft.com/office/drawing/2014/main" id="{4B25BC06-2C72-4280-8BC5-29FE1EBC0F6E}"/>
                    </a:ext>
                  </a:extLst>
                </p:cNvPr>
                <p:cNvSpPr txBox="1">
                  <a:spLocks/>
                </p:cNvSpPr>
                <p:nvPr/>
              </p:nvSpPr>
              <p:spPr>
                <a:xfrm>
                  <a:off x="5767663" y="3123798"/>
                  <a:ext cx="788012"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0000"/>
                    </a:lnSpc>
                  </a:pPr>
                  <a:r>
                    <a:rPr lang="en-US" sz="1176" spc="0">
                      <a:solidFill>
                        <a:srgbClr val="000000"/>
                      </a:solidFill>
                      <a:latin typeface="Segoe UI Semibold" panose="020B0702040204020203" pitchFamily="34" charset="0"/>
                      <a:cs typeface="Segoe UI Semibold" panose="020B0702040204020203" pitchFamily="34" charset="0"/>
                    </a:rPr>
                    <a:t>AKS AZs</a:t>
                  </a:r>
                </a:p>
              </p:txBody>
            </p:sp>
            <p:cxnSp>
              <p:nvCxnSpPr>
                <p:cNvPr id="122" name="Straight Connector 121">
                  <a:extLst>
                    <a:ext uri="{FF2B5EF4-FFF2-40B4-BE49-F238E27FC236}">
                      <a16:creationId xmlns:a16="http://schemas.microsoft.com/office/drawing/2014/main" id="{64A03BF2-1083-4661-9093-B022E5C7CC7F}"/>
                    </a:ext>
                  </a:extLst>
                </p:cNvPr>
                <p:cNvCxnSpPr>
                  <a:stCxn id="43" idx="3"/>
                  <a:endCxn id="57" idx="1"/>
                </p:cNvCxnSpPr>
                <p:nvPr/>
              </p:nvCxnSpPr>
              <p:spPr>
                <a:xfrm>
                  <a:off x="6115375" y="3592234"/>
                  <a:ext cx="92589" cy="0"/>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EBD34F1A-47B3-48A8-BF16-237F929E1603}"/>
                    </a:ext>
                  </a:extLst>
                </p:cNvPr>
                <p:cNvCxnSpPr>
                  <a:cxnSpLocks/>
                  <a:stCxn id="78" idx="0"/>
                  <a:endCxn id="57" idx="2"/>
                </p:cNvCxnSpPr>
                <p:nvPr/>
              </p:nvCxnSpPr>
              <p:spPr>
                <a:xfrm flipV="1">
                  <a:off x="6278691" y="3804477"/>
                  <a:ext cx="141516" cy="9258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D7D0E21-E762-43D7-A630-C64495EE318E}"/>
                    </a:ext>
                  </a:extLst>
                </p:cNvPr>
                <p:cNvCxnSpPr>
                  <a:cxnSpLocks/>
                  <a:stCxn id="78" idx="1"/>
                  <a:endCxn id="43" idx="2"/>
                </p:cNvCxnSpPr>
                <p:nvPr/>
              </p:nvCxnSpPr>
              <p:spPr>
                <a:xfrm flipH="1" flipV="1">
                  <a:off x="5903132" y="3804477"/>
                  <a:ext cx="163316" cy="304831"/>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25" name="Group 124">
                  <a:extLst>
                    <a:ext uri="{FF2B5EF4-FFF2-40B4-BE49-F238E27FC236}">
                      <a16:creationId xmlns:a16="http://schemas.microsoft.com/office/drawing/2014/main" id="{5D0D13E7-4A98-44C8-B3A4-709606FB4F90}"/>
                    </a:ext>
                  </a:extLst>
                </p:cNvPr>
                <p:cNvGrpSpPr/>
                <p:nvPr/>
              </p:nvGrpSpPr>
              <p:grpSpPr>
                <a:xfrm>
                  <a:off x="5690889" y="3379990"/>
                  <a:ext cx="941561" cy="941561"/>
                  <a:chOff x="5690889" y="3379990"/>
                  <a:chExt cx="941561" cy="941561"/>
                </a:xfrm>
              </p:grpSpPr>
              <p:grpSp>
                <p:nvGrpSpPr>
                  <p:cNvPr id="126" name="Group 125">
                    <a:extLst>
                      <a:ext uri="{FF2B5EF4-FFF2-40B4-BE49-F238E27FC236}">
                        <a16:creationId xmlns:a16="http://schemas.microsoft.com/office/drawing/2014/main" id="{987DBBF0-9737-4A47-B15A-9AFCE2EEC95A}"/>
                      </a:ext>
                    </a:extLst>
                  </p:cNvPr>
                  <p:cNvGrpSpPr/>
                  <p:nvPr/>
                </p:nvGrpSpPr>
                <p:grpSpPr>
                  <a:xfrm>
                    <a:off x="5690889" y="3379990"/>
                    <a:ext cx="424486" cy="424487"/>
                    <a:chOff x="5690889" y="3379990"/>
                    <a:chExt cx="424486" cy="424487"/>
                  </a:xfrm>
                </p:grpSpPr>
                <p:sp>
                  <p:nvSpPr>
                    <p:cNvPr id="153" name="Rectangle: Rounded Corners 152">
                      <a:extLst>
                        <a:ext uri="{FF2B5EF4-FFF2-40B4-BE49-F238E27FC236}">
                          <a16:creationId xmlns:a16="http://schemas.microsoft.com/office/drawing/2014/main" id="{E5A7B29A-4DAA-4676-AD56-58C2BC49C322}"/>
                        </a:ext>
                      </a:extLst>
                    </p:cNvPr>
                    <p:cNvSpPr/>
                    <p:nvPr/>
                  </p:nvSpPr>
                  <p:spPr bwMode="auto">
                    <a:xfrm>
                      <a:off x="5690889" y="3379990"/>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154" name="Group 153">
                      <a:extLst>
                        <a:ext uri="{FF2B5EF4-FFF2-40B4-BE49-F238E27FC236}">
                          <a16:creationId xmlns:a16="http://schemas.microsoft.com/office/drawing/2014/main" id="{BA886E9C-527A-47B4-8F7A-2B1B3C7B94E5}"/>
                        </a:ext>
                      </a:extLst>
                    </p:cNvPr>
                    <p:cNvGrpSpPr/>
                    <p:nvPr/>
                  </p:nvGrpSpPr>
                  <p:grpSpPr>
                    <a:xfrm>
                      <a:off x="5761760" y="3458681"/>
                      <a:ext cx="282745" cy="267125"/>
                      <a:chOff x="5761760" y="3458671"/>
                      <a:chExt cx="355417" cy="335781"/>
                    </a:xfrm>
                  </p:grpSpPr>
                  <p:grpSp>
                    <p:nvGrpSpPr>
                      <p:cNvPr id="155" name="Group 154">
                        <a:extLst>
                          <a:ext uri="{FF2B5EF4-FFF2-40B4-BE49-F238E27FC236}">
                            <a16:creationId xmlns:a16="http://schemas.microsoft.com/office/drawing/2014/main" id="{E26F6829-EB3E-4DE1-A7EC-61191076F070}"/>
                          </a:ext>
                        </a:extLst>
                      </p:cNvPr>
                      <p:cNvGrpSpPr/>
                      <p:nvPr/>
                    </p:nvGrpSpPr>
                    <p:grpSpPr>
                      <a:xfrm>
                        <a:off x="5822888" y="3458671"/>
                        <a:ext cx="233160" cy="110531"/>
                        <a:chOff x="5822888" y="3458671"/>
                        <a:chExt cx="233160" cy="110531"/>
                      </a:xfrm>
                    </p:grpSpPr>
                    <p:sp>
                      <p:nvSpPr>
                        <p:cNvPr id="163" name="Freeform: Shape 162">
                          <a:extLst>
                            <a:ext uri="{FF2B5EF4-FFF2-40B4-BE49-F238E27FC236}">
                              <a16:creationId xmlns:a16="http://schemas.microsoft.com/office/drawing/2014/main" id="{782E18B5-34DE-4FB1-8DB1-D32083751E19}"/>
                            </a:ext>
                          </a:extLst>
                        </p:cNvPr>
                        <p:cNvSpPr/>
                        <p:nvPr/>
                      </p:nvSpPr>
                      <p:spPr>
                        <a:xfrm>
                          <a:off x="5822888" y="34586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64" name="Freeform: Shape 163">
                          <a:extLst>
                            <a:ext uri="{FF2B5EF4-FFF2-40B4-BE49-F238E27FC236}">
                              <a16:creationId xmlns:a16="http://schemas.microsoft.com/office/drawing/2014/main" id="{8D5B1444-C70F-49AB-82A2-E289D3500588}"/>
                            </a:ext>
                          </a:extLst>
                        </p:cNvPr>
                        <p:cNvSpPr/>
                        <p:nvPr/>
                      </p:nvSpPr>
                      <p:spPr>
                        <a:xfrm>
                          <a:off x="5955191" y="34586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56" name="Group 155">
                        <a:extLst>
                          <a:ext uri="{FF2B5EF4-FFF2-40B4-BE49-F238E27FC236}">
                            <a16:creationId xmlns:a16="http://schemas.microsoft.com/office/drawing/2014/main" id="{6BFA59C9-CB86-4EEA-8E1E-1800B3ED1FC0}"/>
                          </a:ext>
                        </a:extLst>
                      </p:cNvPr>
                      <p:cNvGrpSpPr/>
                      <p:nvPr/>
                    </p:nvGrpSpPr>
                    <p:grpSpPr>
                      <a:xfrm>
                        <a:off x="5761760" y="3571296"/>
                        <a:ext cx="355417" cy="110531"/>
                        <a:chOff x="5761760" y="3571296"/>
                        <a:chExt cx="355417" cy="110531"/>
                      </a:xfrm>
                    </p:grpSpPr>
                    <p:sp>
                      <p:nvSpPr>
                        <p:cNvPr id="160" name="Freeform: Shape 159">
                          <a:extLst>
                            <a:ext uri="{FF2B5EF4-FFF2-40B4-BE49-F238E27FC236}">
                              <a16:creationId xmlns:a16="http://schemas.microsoft.com/office/drawing/2014/main" id="{62FABE61-D41E-48C4-AA6E-F2E67BD5E523}"/>
                            </a:ext>
                          </a:extLst>
                        </p:cNvPr>
                        <p:cNvSpPr/>
                        <p:nvPr/>
                      </p:nvSpPr>
                      <p:spPr>
                        <a:xfrm>
                          <a:off x="5761760"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61" name="Freeform: Shape 160">
                          <a:extLst>
                            <a:ext uri="{FF2B5EF4-FFF2-40B4-BE49-F238E27FC236}">
                              <a16:creationId xmlns:a16="http://schemas.microsoft.com/office/drawing/2014/main" id="{FF8392E7-B771-44CC-AE88-22ABF384B952}"/>
                            </a:ext>
                          </a:extLst>
                        </p:cNvPr>
                        <p:cNvSpPr/>
                        <p:nvPr/>
                      </p:nvSpPr>
                      <p:spPr>
                        <a:xfrm>
                          <a:off x="5889040"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62" name="Freeform: Shape 161">
                          <a:extLst>
                            <a:ext uri="{FF2B5EF4-FFF2-40B4-BE49-F238E27FC236}">
                              <a16:creationId xmlns:a16="http://schemas.microsoft.com/office/drawing/2014/main" id="{722E204E-2A39-460D-87DC-04812B54D159}"/>
                            </a:ext>
                          </a:extLst>
                        </p:cNvPr>
                        <p:cNvSpPr/>
                        <p:nvPr/>
                      </p:nvSpPr>
                      <p:spPr>
                        <a:xfrm>
                          <a:off x="6016320"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57" name="Group 156">
                        <a:extLst>
                          <a:ext uri="{FF2B5EF4-FFF2-40B4-BE49-F238E27FC236}">
                            <a16:creationId xmlns:a16="http://schemas.microsoft.com/office/drawing/2014/main" id="{0087847F-7277-461E-B801-B6709D961B46}"/>
                          </a:ext>
                        </a:extLst>
                      </p:cNvPr>
                      <p:cNvGrpSpPr/>
                      <p:nvPr/>
                    </p:nvGrpSpPr>
                    <p:grpSpPr>
                      <a:xfrm>
                        <a:off x="5822888" y="3683921"/>
                        <a:ext cx="233160" cy="110531"/>
                        <a:chOff x="5822888" y="3683921"/>
                        <a:chExt cx="233160" cy="110531"/>
                      </a:xfrm>
                    </p:grpSpPr>
                    <p:sp>
                      <p:nvSpPr>
                        <p:cNvPr id="158" name="Freeform: Shape 157">
                          <a:extLst>
                            <a:ext uri="{FF2B5EF4-FFF2-40B4-BE49-F238E27FC236}">
                              <a16:creationId xmlns:a16="http://schemas.microsoft.com/office/drawing/2014/main" id="{B03D7534-908E-42B2-83E9-F22B61D0ACEF}"/>
                            </a:ext>
                          </a:extLst>
                        </p:cNvPr>
                        <p:cNvSpPr/>
                        <p:nvPr/>
                      </p:nvSpPr>
                      <p:spPr>
                        <a:xfrm>
                          <a:off x="5822888" y="36839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59" name="Freeform: Shape 158">
                          <a:extLst>
                            <a:ext uri="{FF2B5EF4-FFF2-40B4-BE49-F238E27FC236}">
                              <a16:creationId xmlns:a16="http://schemas.microsoft.com/office/drawing/2014/main" id="{2D8E81C4-B3E8-4F00-B538-65C1AE906D09}"/>
                            </a:ext>
                          </a:extLst>
                        </p:cNvPr>
                        <p:cNvSpPr/>
                        <p:nvPr/>
                      </p:nvSpPr>
                      <p:spPr>
                        <a:xfrm>
                          <a:off x="5955191" y="36839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127" name="Group 126">
                    <a:extLst>
                      <a:ext uri="{FF2B5EF4-FFF2-40B4-BE49-F238E27FC236}">
                        <a16:creationId xmlns:a16="http://schemas.microsoft.com/office/drawing/2014/main" id="{04A4F2F3-A22B-46B9-A18E-A61EC70C6499}"/>
                      </a:ext>
                    </a:extLst>
                  </p:cNvPr>
                  <p:cNvGrpSpPr/>
                  <p:nvPr/>
                </p:nvGrpSpPr>
                <p:grpSpPr>
                  <a:xfrm>
                    <a:off x="6207964" y="3379990"/>
                    <a:ext cx="424486" cy="424487"/>
                    <a:chOff x="6207964" y="3379990"/>
                    <a:chExt cx="424486" cy="424487"/>
                  </a:xfrm>
                </p:grpSpPr>
                <p:sp>
                  <p:nvSpPr>
                    <p:cNvPr id="141" name="Rectangle: Rounded Corners 140">
                      <a:extLst>
                        <a:ext uri="{FF2B5EF4-FFF2-40B4-BE49-F238E27FC236}">
                          <a16:creationId xmlns:a16="http://schemas.microsoft.com/office/drawing/2014/main" id="{4B9223C9-5F6C-47D8-8EFB-4DB983D1B430}"/>
                        </a:ext>
                      </a:extLst>
                    </p:cNvPr>
                    <p:cNvSpPr/>
                    <p:nvPr/>
                  </p:nvSpPr>
                  <p:spPr bwMode="auto">
                    <a:xfrm>
                      <a:off x="6207964" y="3379990"/>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142" name="Group 141">
                      <a:extLst>
                        <a:ext uri="{FF2B5EF4-FFF2-40B4-BE49-F238E27FC236}">
                          <a16:creationId xmlns:a16="http://schemas.microsoft.com/office/drawing/2014/main" id="{CC1A9497-C0D1-4FA3-B53E-DB9C80F4A74E}"/>
                        </a:ext>
                      </a:extLst>
                    </p:cNvPr>
                    <p:cNvGrpSpPr/>
                    <p:nvPr/>
                  </p:nvGrpSpPr>
                  <p:grpSpPr>
                    <a:xfrm>
                      <a:off x="6278835" y="3458681"/>
                      <a:ext cx="282745" cy="267125"/>
                      <a:chOff x="6278835" y="3458671"/>
                      <a:chExt cx="355417" cy="335781"/>
                    </a:xfrm>
                  </p:grpSpPr>
                  <p:grpSp>
                    <p:nvGrpSpPr>
                      <p:cNvPr id="143" name="Group 142">
                        <a:extLst>
                          <a:ext uri="{FF2B5EF4-FFF2-40B4-BE49-F238E27FC236}">
                            <a16:creationId xmlns:a16="http://schemas.microsoft.com/office/drawing/2014/main" id="{3351B17B-EC27-4B2A-8106-8D12D8B57B02}"/>
                          </a:ext>
                        </a:extLst>
                      </p:cNvPr>
                      <p:cNvGrpSpPr/>
                      <p:nvPr/>
                    </p:nvGrpSpPr>
                    <p:grpSpPr>
                      <a:xfrm>
                        <a:off x="6339963" y="3458671"/>
                        <a:ext cx="233160" cy="110531"/>
                        <a:chOff x="6339963" y="3458671"/>
                        <a:chExt cx="233160" cy="110531"/>
                      </a:xfrm>
                    </p:grpSpPr>
                    <p:sp>
                      <p:nvSpPr>
                        <p:cNvPr id="151" name="Freeform: Shape 150">
                          <a:extLst>
                            <a:ext uri="{FF2B5EF4-FFF2-40B4-BE49-F238E27FC236}">
                              <a16:creationId xmlns:a16="http://schemas.microsoft.com/office/drawing/2014/main" id="{935C2B6C-277F-42D9-84CD-40A3B41E8E77}"/>
                            </a:ext>
                          </a:extLst>
                        </p:cNvPr>
                        <p:cNvSpPr/>
                        <p:nvPr/>
                      </p:nvSpPr>
                      <p:spPr>
                        <a:xfrm>
                          <a:off x="6339963" y="34586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52" name="Freeform: Shape 151">
                          <a:extLst>
                            <a:ext uri="{FF2B5EF4-FFF2-40B4-BE49-F238E27FC236}">
                              <a16:creationId xmlns:a16="http://schemas.microsoft.com/office/drawing/2014/main" id="{562C71C4-92C8-4BC5-B0D9-FDFBBFAFB044}"/>
                            </a:ext>
                          </a:extLst>
                        </p:cNvPr>
                        <p:cNvSpPr/>
                        <p:nvPr/>
                      </p:nvSpPr>
                      <p:spPr>
                        <a:xfrm>
                          <a:off x="6472266" y="34586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44" name="Group 143">
                        <a:extLst>
                          <a:ext uri="{FF2B5EF4-FFF2-40B4-BE49-F238E27FC236}">
                            <a16:creationId xmlns:a16="http://schemas.microsoft.com/office/drawing/2014/main" id="{A27E1821-8804-420A-AF87-CC770B213F20}"/>
                          </a:ext>
                        </a:extLst>
                      </p:cNvPr>
                      <p:cNvGrpSpPr/>
                      <p:nvPr/>
                    </p:nvGrpSpPr>
                    <p:grpSpPr>
                      <a:xfrm>
                        <a:off x="6278835" y="3571296"/>
                        <a:ext cx="355417" cy="110531"/>
                        <a:chOff x="6278835" y="3571296"/>
                        <a:chExt cx="355417" cy="110531"/>
                      </a:xfrm>
                    </p:grpSpPr>
                    <p:sp>
                      <p:nvSpPr>
                        <p:cNvPr id="148" name="Freeform: Shape 147">
                          <a:extLst>
                            <a:ext uri="{FF2B5EF4-FFF2-40B4-BE49-F238E27FC236}">
                              <a16:creationId xmlns:a16="http://schemas.microsoft.com/office/drawing/2014/main" id="{92573730-5D19-4776-98A1-983967F72E92}"/>
                            </a:ext>
                          </a:extLst>
                        </p:cNvPr>
                        <p:cNvSpPr/>
                        <p:nvPr/>
                      </p:nvSpPr>
                      <p:spPr>
                        <a:xfrm>
                          <a:off x="6278835"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49" name="Freeform: Shape 148">
                          <a:extLst>
                            <a:ext uri="{FF2B5EF4-FFF2-40B4-BE49-F238E27FC236}">
                              <a16:creationId xmlns:a16="http://schemas.microsoft.com/office/drawing/2014/main" id="{2AEFEC36-04A1-4021-A55B-B86E623CE677}"/>
                            </a:ext>
                          </a:extLst>
                        </p:cNvPr>
                        <p:cNvSpPr/>
                        <p:nvPr/>
                      </p:nvSpPr>
                      <p:spPr>
                        <a:xfrm>
                          <a:off x="6406115"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50" name="Freeform: Shape 149">
                          <a:extLst>
                            <a:ext uri="{FF2B5EF4-FFF2-40B4-BE49-F238E27FC236}">
                              <a16:creationId xmlns:a16="http://schemas.microsoft.com/office/drawing/2014/main" id="{0251D9D5-D4D5-4C1D-842F-C7D85F683731}"/>
                            </a:ext>
                          </a:extLst>
                        </p:cNvPr>
                        <p:cNvSpPr/>
                        <p:nvPr/>
                      </p:nvSpPr>
                      <p:spPr>
                        <a:xfrm>
                          <a:off x="6533395" y="357129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45" name="Group 144">
                        <a:extLst>
                          <a:ext uri="{FF2B5EF4-FFF2-40B4-BE49-F238E27FC236}">
                            <a16:creationId xmlns:a16="http://schemas.microsoft.com/office/drawing/2014/main" id="{286F2257-8AC2-4CEB-A7C1-FA4DEC678BF1}"/>
                          </a:ext>
                        </a:extLst>
                      </p:cNvPr>
                      <p:cNvGrpSpPr/>
                      <p:nvPr/>
                    </p:nvGrpSpPr>
                    <p:grpSpPr>
                      <a:xfrm>
                        <a:off x="6339963" y="3683921"/>
                        <a:ext cx="233160" cy="110531"/>
                        <a:chOff x="6339963" y="3683921"/>
                        <a:chExt cx="233160" cy="110531"/>
                      </a:xfrm>
                    </p:grpSpPr>
                    <p:sp>
                      <p:nvSpPr>
                        <p:cNvPr id="146" name="Freeform: Shape 145">
                          <a:extLst>
                            <a:ext uri="{FF2B5EF4-FFF2-40B4-BE49-F238E27FC236}">
                              <a16:creationId xmlns:a16="http://schemas.microsoft.com/office/drawing/2014/main" id="{504C2815-B38E-4A24-8349-8EA4F0A32C92}"/>
                            </a:ext>
                          </a:extLst>
                        </p:cNvPr>
                        <p:cNvSpPr/>
                        <p:nvPr/>
                      </p:nvSpPr>
                      <p:spPr>
                        <a:xfrm>
                          <a:off x="6339963" y="36839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47" name="Freeform: Shape 146">
                          <a:extLst>
                            <a:ext uri="{FF2B5EF4-FFF2-40B4-BE49-F238E27FC236}">
                              <a16:creationId xmlns:a16="http://schemas.microsoft.com/office/drawing/2014/main" id="{45653A2E-F83F-4DC9-B81B-115325E9F155}"/>
                            </a:ext>
                          </a:extLst>
                        </p:cNvPr>
                        <p:cNvSpPr/>
                        <p:nvPr/>
                      </p:nvSpPr>
                      <p:spPr>
                        <a:xfrm>
                          <a:off x="6472266" y="36839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128" name="Group 127">
                    <a:extLst>
                      <a:ext uri="{FF2B5EF4-FFF2-40B4-BE49-F238E27FC236}">
                        <a16:creationId xmlns:a16="http://schemas.microsoft.com/office/drawing/2014/main" id="{EB0E6646-65B6-402F-A69A-4191D20AE30C}"/>
                      </a:ext>
                    </a:extLst>
                  </p:cNvPr>
                  <p:cNvGrpSpPr/>
                  <p:nvPr/>
                </p:nvGrpSpPr>
                <p:grpSpPr>
                  <a:xfrm>
                    <a:off x="6066448" y="3897064"/>
                    <a:ext cx="424486" cy="424487"/>
                    <a:chOff x="6066448" y="3897064"/>
                    <a:chExt cx="424486" cy="424487"/>
                  </a:xfrm>
                </p:grpSpPr>
                <p:sp>
                  <p:nvSpPr>
                    <p:cNvPr id="129" name="Rectangle: Rounded Corners 128">
                      <a:extLst>
                        <a:ext uri="{FF2B5EF4-FFF2-40B4-BE49-F238E27FC236}">
                          <a16:creationId xmlns:a16="http://schemas.microsoft.com/office/drawing/2014/main" id="{70F7981A-0E07-4F24-9FE1-BF9B8637C96D}"/>
                        </a:ext>
                      </a:extLst>
                    </p:cNvPr>
                    <p:cNvSpPr/>
                    <p:nvPr/>
                  </p:nvSpPr>
                  <p:spPr bwMode="auto">
                    <a:xfrm>
                      <a:off x="6066448" y="3897064"/>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130" name="Group 129">
                      <a:extLst>
                        <a:ext uri="{FF2B5EF4-FFF2-40B4-BE49-F238E27FC236}">
                          <a16:creationId xmlns:a16="http://schemas.microsoft.com/office/drawing/2014/main" id="{6A34F381-3BD9-43D5-9019-CAF9B93FD8D1}"/>
                        </a:ext>
                      </a:extLst>
                    </p:cNvPr>
                    <p:cNvGrpSpPr/>
                    <p:nvPr/>
                  </p:nvGrpSpPr>
                  <p:grpSpPr>
                    <a:xfrm>
                      <a:off x="6137319" y="3975757"/>
                      <a:ext cx="282745" cy="267125"/>
                      <a:chOff x="6137319" y="3975745"/>
                      <a:chExt cx="355417" cy="335781"/>
                    </a:xfrm>
                  </p:grpSpPr>
                  <p:grpSp>
                    <p:nvGrpSpPr>
                      <p:cNvPr id="131" name="Group 130">
                        <a:extLst>
                          <a:ext uri="{FF2B5EF4-FFF2-40B4-BE49-F238E27FC236}">
                            <a16:creationId xmlns:a16="http://schemas.microsoft.com/office/drawing/2014/main" id="{5EBE52EC-2646-42DD-8998-999C2F66170C}"/>
                          </a:ext>
                        </a:extLst>
                      </p:cNvPr>
                      <p:cNvGrpSpPr/>
                      <p:nvPr/>
                    </p:nvGrpSpPr>
                    <p:grpSpPr>
                      <a:xfrm>
                        <a:off x="6198447" y="3975745"/>
                        <a:ext cx="233160" cy="110531"/>
                        <a:chOff x="6198447" y="3975745"/>
                        <a:chExt cx="233160" cy="110531"/>
                      </a:xfrm>
                    </p:grpSpPr>
                    <p:sp>
                      <p:nvSpPr>
                        <p:cNvPr id="139" name="Freeform: Shape 138">
                          <a:extLst>
                            <a:ext uri="{FF2B5EF4-FFF2-40B4-BE49-F238E27FC236}">
                              <a16:creationId xmlns:a16="http://schemas.microsoft.com/office/drawing/2014/main" id="{EE985B5F-6AED-4EBF-8724-A1F6BA08CA7E}"/>
                            </a:ext>
                          </a:extLst>
                        </p:cNvPr>
                        <p:cNvSpPr/>
                        <p:nvPr/>
                      </p:nvSpPr>
                      <p:spPr>
                        <a:xfrm>
                          <a:off x="6198447" y="39757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40" name="Freeform: Shape 139">
                          <a:extLst>
                            <a:ext uri="{FF2B5EF4-FFF2-40B4-BE49-F238E27FC236}">
                              <a16:creationId xmlns:a16="http://schemas.microsoft.com/office/drawing/2014/main" id="{B5266225-ED84-4747-AB0E-CC39E6040534}"/>
                            </a:ext>
                          </a:extLst>
                        </p:cNvPr>
                        <p:cNvSpPr/>
                        <p:nvPr/>
                      </p:nvSpPr>
                      <p:spPr>
                        <a:xfrm>
                          <a:off x="6330750" y="39757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32" name="Group 131">
                        <a:extLst>
                          <a:ext uri="{FF2B5EF4-FFF2-40B4-BE49-F238E27FC236}">
                            <a16:creationId xmlns:a16="http://schemas.microsoft.com/office/drawing/2014/main" id="{C093EF14-613D-4501-A0F0-11364AD5511E}"/>
                          </a:ext>
                        </a:extLst>
                      </p:cNvPr>
                      <p:cNvGrpSpPr/>
                      <p:nvPr/>
                    </p:nvGrpSpPr>
                    <p:grpSpPr>
                      <a:xfrm>
                        <a:off x="6137319" y="4088370"/>
                        <a:ext cx="355417" cy="110531"/>
                        <a:chOff x="6137319" y="4088370"/>
                        <a:chExt cx="355417" cy="110531"/>
                      </a:xfrm>
                    </p:grpSpPr>
                    <p:sp>
                      <p:nvSpPr>
                        <p:cNvPr id="136" name="Freeform: Shape 135">
                          <a:extLst>
                            <a:ext uri="{FF2B5EF4-FFF2-40B4-BE49-F238E27FC236}">
                              <a16:creationId xmlns:a16="http://schemas.microsoft.com/office/drawing/2014/main" id="{F24950E5-CA68-4E22-852E-D2A3AB80F58D}"/>
                            </a:ext>
                          </a:extLst>
                        </p:cNvPr>
                        <p:cNvSpPr/>
                        <p:nvPr/>
                      </p:nvSpPr>
                      <p:spPr>
                        <a:xfrm>
                          <a:off x="6137319" y="408837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37" name="Freeform: Shape 136">
                          <a:extLst>
                            <a:ext uri="{FF2B5EF4-FFF2-40B4-BE49-F238E27FC236}">
                              <a16:creationId xmlns:a16="http://schemas.microsoft.com/office/drawing/2014/main" id="{7B67AEE1-0CF4-49BB-B2B7-F0C9A679DB80}"/>
                            </a:ext>
                          </a:extLst>
                        </p:cNvPr>
                        <p:cNvSpPr/>
                        <p:nvPr/>
                      </p:nvSpPr>
                      <p:spPr>
                        <a:xfrm>
                          <a:off x="6264599" y="408837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38" name="Freeform: Shape 137">
                          <a:extLst>
                            <a:ext uri="{FF2B5EF4-FFF2-40B4-BE49-F238E27FC236}">
                              <a16:creationId xmlns:a16="http://schemas.microsoft.com/office/drawing/2014/main" id="{65804022-9A82-4547-ABB1-5E7D8277B0A3}"/>
                            </a:ext>
                          </a:extLst>
                        </p:cNvPr>
                        <p:cNvSpPr/>
                        <p:nvPr/>
                      </p:nvSpPr>
                      <p:spPr>
                        <a:xfrm>
                          <a:off x="6391879" y="408837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33" name="Group 132">
                        <a:extLst>
                          <a:ext uri="{FF2B5EF4-FFF2-40B4-BE49-F238E27FC236}">
                            <a16:creationId xmlns:a16="http://schemas.microsoft.com/office/drawing/2014/main" id="{C8898D68-A4BA-48A3-873A-AB2E8CCEF1C2}"/>
                          </a:ext>
                        </a:extLst>
                      </p:cNvPr>
                      <p:cNvGrpSpPr/>
                      <p:nvPr/>
                    </p:nvGrpSpPr>
                    <p:grpSpPr>
                      <a:xfrm>
                        <a:off x="6198447" y="4200995"/>
                        <a:ext cx="233160" cy="110531"/>
                        <a:chOff x="6198447" y="4200995"/>
                        <a:chExt cx="233160" cy="110531"/>
                      </a:xfrm>
                    </p:grpSpPr>
                    <p:sp>
                      <p:nvSpPr>
                        <p:cNvPr id="134" name="Freeform: Shape 133">
                          <a:extLst>
                            <a:ext uri="{FF2B5EF4-FFF2-40B4-BE49-F238E27FC236}">
                              <a16:creationId xmlns:a16="http://schemas.microsoft.com/office/drawing/2014/main" id="{45E989E9-A0F6-467D-AEE3-E0AD20FC3686}"/>
                            </a:ext>
                          </a:extLst>
                        </p:cNvPr>
                        <p:cNvSpPr/>
                        <p:nvPr/>
                      </p:nvSpPr>
                      <p:spPr>
                        <a:xfrm>
                          <a:off x="6198447" y="42009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35" name="Freeform: Shape 134">
                          <a:extLst>
                            <a:ext uri="{FF2B5EF4-FFF2-40B4-BE49-F238E27FC236}">
                              <a16:creationId xmlns:a16="http://schemas.microsoft.com/office/drawing/2014/main" id="{AE09B039-5D50-47A1-B6BF-80BD1FBC5C2F}"/>
                            </a:ext>
                          </a:extLst>
                        </p:cNvPr>
                        <p:cNvSpPr/>
                        <p:nvPr/>
                      </p:nvSpPr>
                      <p:spPr>
                        <a:xfrm>
                          <a:off x="6330750" y="42009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grpSp>
        </p:grpSp>
      </p:grpSp>
      <p:grpSp>
        <p:nvGrpSpPr>
          <p:cNvPr id="8" name="Group 7">
            <a:extLst>
              <a:ext uri="{FF2B5EF4-FFF2-40B4-BE49-F238E27FC236}">
                <a16:creationId xmlns:a16="http://schemas.microsoft.com/office/drawing/2014/main" id="{7F4C1A79-18E1-4DEE-8C03-D787609588ED}"/>
              </a:ext>
            </a:extLst>
          </p:cNvPr>
          <p:cNvGrpSpPr/>
          <p:nvPr/>
        </p:nvGrpSpPr>
        <p:grpSpPr>
          <a:xfrm>
            <a:off x="8354998" y="3172854"/>
            <a:ext cx="1520936" cy="2300296"/>
            <a:chOff x="9961265" y="3497423"/>
            <a:chExt cx="1193353" cy="1646786"/>
          </a:xfrm>
        </p:grpSpPr>
        <p:sp>
          <p:nvSpPr>
            <p:cNvPr id="72" name="Title 1">
              <a:extLst>
                <a:ext uri="{FF2B5EF4-FFF2-40B4-BE49-F238E27FC236}">
                  <a16:creationId xmlns:a16="http://schemas.microsoft.com/office/drawing/2014/main" id="{1A57C0BE-B0BB-429D-8F43-EE1BC4216BE2}"/>
                </a:ext>
              </a:extLst>
            </p:cNvPr>
            <p:cNvSpPr txBox="1">
              <a:spLocks/>
            </p:cNvSpPr>
            <p:nvPr/>
          </p:nvSpPr>
          <p:spPr>
            <a:xfrm>
              <a:off x="9961265" y="3497423"/>
              <a:ext cx="640417"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pPr>
              <a:r>
                <a:rPr lang="en-US" sz="1176" spc="0">
                  <a:solidFill>
                    <a:srgbClr val="000000"/>
                  </a:solidFill>
                  <a:latin typeface="Segoe UI Semibold" panose="020B0702040204020203" pitchFamily="34" charset="0"/>
                  <a:cs typeface="Segoe UI Semibold" panose="020B0702040204020203" pitchFamily="34" charset="0"/>
                </a:rPr>
                <a:t>Region*</a:t>
              </a:r>
            </a:p>
          </p:txBody>
        </p:sp>
        <p:sp>
          <p:nvSpPr>
            <p:cNvPr id="73" name="Rectangle: Rounded Corners 72">
              <a:extLst>
                <a:ext uri="{FF2B5EF4-FFF2-40B4-BE49-F238E27FC236}">
                  <a16:creationId xmlns:a16="http://schemas.microsoft.com/office/drawing/2014/main" id="{B8B5EE36-8F78-4395-A9F3-1F8C2AE12E99}"/>
                </a:ext>
              </a:extLst>
            </p:cNvPr>
            <p:cNvSpPr/>
            <p:nvPr/>
          </p:nvSpPr>
          <p:spPr bwMode="auto">
            <a:xfrm>
              <a:off x="9961265" y="3754486"/>
              <a:ext cx="1193353" cy="1389723"/>
            </a:xfrm>
            <a:prstGeom prst="roundRect">
              <a:avLst>
                <a:gd name="adj" fmla="val 3125"/>
              </a:avLst>
            </a:prstGeom>
            <a:solidFill>
              <a:srgbClr val="FFFFFF"/>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102" fontAlgn="base">
                <a:lnSpc>
                  <a:spcPct val="90000"/>
                </a:lnSpc>
                <a:spcBef>
                  <a:spcPct val="0"/>
                </a:spcBef>
                <a:spcAft>
                  <a:spcPct val="0"/>
                </a:spcAft>
              </a:pPr>
              <a:endParaRPr lang="en-US" sz="1176">
                <a:solidFill>
                  <a:schemeClr val="tx1"/>
                </a:solidFill>
                <a:cs typeface="Segoe UI" pitchFamily="34" charset="0"/>
              </a:endParaRPr>
            </a:p>
          </p:txBody>
        </p:sp>
        <p:sp>
          <p:nvSpPr>
            <p:cNvPr id="74" name="Title 1">
              <a:extLst>
                <a:ext uri="{FF2B5EF4-FFF2-40B4-BE49-F238E27FC236}">
                  <a16:creationId xmlns:a16="http://schemas.microsoft.com/office/drawing/2014/main" id="{CDCF797F-9D41-4D1B-BA2C-60E5846BE009}"/>
                </a:ext>
              </a:extLst>
            </p:cNvPr>
            <p:cNvSpPr txBox="1">
              <a:spLocks/>
            </p:cNvSpPr>
            <p:nvPr/>
          </p:nvSpPr>
          <p:spPr>
            <a:xfrm>
              <a:off x="10163935" y="3850471"/>
              <a:ext cx="788012"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0000"/>
                </a:lnSpc>
              </a:pPr>
              <a:r>
                <a:rPr lang="en-US" sz="1176" spc="0">
                  <a:solidFill>
                    <a:srgbClr val="000000"/>
                  </a:solidFill>
                  <a:latin typeface="Segoe UI Semibold" panose="020B0702040204020203" pitchFamily="34" charset="0"/>
                  <a:cs typeface="Segoe UI Semibold" panose="020B0702040204020203" pitchFamily="34" charset="0"/>
                </a:rPr>
                <a:t>AKS AZs</a:t>
              </a:r>
            </a:p>
          </p:txBody>
        </p:sp>
        <p:cxnSp>
          <p:nvCxnSpPr>
            <p:cNvPr id="75" name="Straight Connector 74">
              <a:extLst>
                <a:ext uri="{FF2B5EF4-FFF2-40B4-BE49-F238E27FC236}">
                  <a16:creationId xmlns:a16="http://schemas.microsoft.com/office/drawing/2014/main" id="{1666968A-067E-4FCF-9F0E-430A51E2C778}"/>
                </a:ext>
              </a:extLst>
            </p:cNvPr>
            <p:cNvCxnSpPr>
              <a:cxnSpLocks/>
            </p:cNvCxnSpPr>
            <p:nvPr/>
          </p:nvCxnSpPr>
          <p:spPr>
            <a:xfrm flipV="1">
              <a:off x="10511647" y="4318907"/>
              <a:ext cx="92589" cy="25853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E64D92A4-9EC2-486A-9E20-0D70E54DAFD6}"/>
                </a:ext>
              </a:extLst>
            </p:cNvPr>
            <p:cNvCxnSpPr>
              <a:cxnSpLocks/>
              <a:stCxn id="159" idx="0"/>
            </p:cNvCxnSpPr>
            <p:nvPr/>
          </p:nvCxnSpPr>
          <p:spPr>
            <a:xfrm flipV="1">
              <a:off x="10816479" y="4531150"/>
              <a:ext cx="0" cy="9258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AC37687-0573-4AC9-AAFD-54A92FB6BE24}"/>
                </a:ext>
              </a:extLst>
            </p:cNvPr>
            <p:cNvCxnSpPr>
              <a:cxnSpLocks/>
              <a:stCxn id="159" idx="1"/>
            </p:cNvCxnSpPr>
            <p:nvPr/>
          </p:nvCxnSpPr>
          <p:spPr>
            <a:xfrm flipH="1" flipV="1">
              <a:off x="10511647" y="4577444"/>
              <a:ext cx="92589" cy="25853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8" name="Group 77">
              <a:extLst>
                <a:ext uri="{FF2B5EF4-FFF2-40B4-BE49-F238E27FC236}">
                  <a16:creationId xmlns:a16="http://schemas.microsoft.com/office/drawing/2014/main" id="{F5D8E3A7-0185-4EB4-8D3A-22768AF6482B}"/>
                </a:ext>
              </a:extLst>
            </p:cNvPr>
            <p:cNvGrpSpPr/>
            <p:nvPr/>
          </p:nvGrpSpPr>
          <p:grpSpPr>
            <a:xfrm>
              <a:off x="10087161" y="4365200"/>
              <a:ext cx="424486" cy="424487"/>
              <a:chOff x="10087161" y="4365200"/>
              <a:chExt cx="424486" cy="424487"/>
            </a:xfrm>
          </p:grpSpPr>
          <p:sp>
            <p:nvSpPr>
              <p:cNvPr id="105" name="Rectangle: Rounded Corners 104">
                <a:extLst>
                  <a:ext uri="{FF2B5EF4-FFF2-40B4-BE49-F238E27FC236}">
                    <a16:creationId xmlns:a16="http://schemas.microsoft.com/office/drawing/2014/main" id="{8494B20E-B950-4A5B-ABEC-13053DD4945C}"/>
                  </a:ext>
                </a:extLst>
              </p:cNvPr>
              <p:cNvSpPr/>
              <p:nvPr/>
            </p:nvSpPr>
            <p:spPr bwMode="auto">
              <a:xfrm>
                <a:off x="10087161" y="4365200"/>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106" name="Group 105">
                <a:extLst>
                  <a:ext uri="{FF2B5EF4-FFF2-40B4-BE49-F238E27FC236}">
                    <a16:creationId xmlns:a16="http://schemas.microsoft.com/office/drawing/2014/main" id="{D0FFC1C6-00F7-4ACF-AABA-92A305BE2796}"/>
                  </a:ext>
                </a:extLst>
              </p:cNvPr>
              <p:cNvGrpSpPr/>
              <p:nvPr/>
            </p:nvGrpSpPr>
            <p:grpSpPr>
              <a:xfrm>
                <a:off x="10158032" y="4443894"/>
                <a:ext cx="282745" cy="267125"/>
                <a:chOff x="10158032" y="4443881"/>
                <a:chExt cx="355417" cy="335781"/>
              </a:xfrm>
            </p:grpSpPr>
            <p:grpSp>
              <p:nvGrpSpPr>
                <p:cNvPr id="107" name="Group 106">
                  <a:extLst>
                    <a:ext uri="{FF2B5EF4-FFF2-40B4-BE49-F238E27FC236}">
                      <a16:creationId xmlns:a16="http://schemas.microsoft.com/office/drawing/2014/main" id="{98C8F96A-EA07-4283-9AB0-D9F3B9D8B736}"/>
                    </a:ext>
                  </a:extLst>
                </p:cNvPr>
                <p:cNvGrpSpPr/>
                <p:nvPr/>
              </p:nvGrpSpPr>
              <p:grpSpPr>
                <a:xfrm>
                  <a:off x="10219160" y="4443881"/>
                  <a:ext cx="233160" cy="110531"/>
                  <a:chOff x="10219160" y="4443881"/>
                  <a:chExt cx="233160" cy="110531"/>
                </a:xfrm>
              </p:grpSpPr>
              <p:sp>
                <p:nvSpPr>
                  <p:cNvPr id="115" name="Freeform: Shape 114">
                    <a:extLst>
                      <a:ext uri="{FF2B5EF4-FFF2-40B4-BE49-F238E27FC236}">
                        <a16:creationId xmlns:a16="http://schemas.microsoft.com/office/drawing/2014/main" id="{EC2FE056-E47A-468F-9599-DC256AD0DAE3}"/>
                      </a:ext>
                    </a:extLst>
                  </p:cNvPr>
                  <p:cNvSpPr/>
                  <p:nvPr/>
                </p:nvSpPr>
                <p:spPr>
                  <a:xfrm>
                    <a:off x="10219160" y="444388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16" name="Freeform: Shape 115">
                    <a:extLst>
                      <a:ext uri="{FF2B5EF4-FFF2-40B4-BE49-F238E27FC236}">
                        <a16:creationId xmlns:a16="http://schemas.microsoft.com/office/drawing/2014/main" id="{786A790A-E9FC-4A09-9DC6-DBC6B31466F6}"/>
                      </a:ext>
                    </a:extLst>
                  </p:cNvPr>
                  <p:cNvSpPr/>
                  <p:nvPr/>
                </p:nvSpPr>
                <p:spPr>
                  <a:xfrm>
                    <a:off x="10351463" y="444388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08" name="Group 107">
                  <a:extLst>
                    <a:ext uri="{FF2B5EF4-FFF2-40B4-BE49-F238E27FC236}">
                      <a16:creationId xmlns:a16="http://schemas.microsoft.com/office/drawing/2014/main" id="{5A849D81-ACF7-4D07-AEAB-B5958B78B887}"/>
                    </a:ext>
                  </a:extLst>
                </p:cNvPr>
                <p:cNvGrpSpPr/>
                <p:nvPr/>
              </p:nvGrpSpPr>
              <p:grpSpPr>
                <a:xfrm>
                  <a:off x="10158032" y="4556506"/>
                  <a:ext cx="355417" cy="110531"/>
                  <a:chOff x="10158032" y="4556506"/>
                  <a:chExt cx="355417" cy="110531"/>
                </a:xfrm>
              </p:grpSpPr>
              <p:sp>
                <p:nvSpPr>
                  <p:cNvPr id="112" name="Freeform: Shape 111">
                    <a:extLst>
                      <a:ext uri="{FF2B5EF4-FFF2-40B4-BE49-F238E27FC236}">
                        <a16:creationId xmlns:a16="http://schemas.microsoft.com/office/drawing/2014/main" id="{0ED6F0F8-13AC-46B5-85FB-B0B2294918E0}"/>
                      </a:ext>
                    </a:extLst>
                  </p:cNvPr>
                  <p:cNvSpPr/>
                  <p:nvPr/>
                </p:nvSpPr>
                <p:spPr>
                  <a:xfrm>
                    <a:off x="10158032" y="455650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13" name="Freeform: Shape 112">
                    <a:extLst>
                      <a:ext uri="{FF2B5EF4-FFF2-40B4-BE49-F238E27FC236}">
                        <a16:creationId xmlns:a16="http://schemas.microsoft.com/office/drawing/2014/main" id="{70A4E9A6-47E3-4E4E-AEB9-4010109B4284}"/>
                      </a:ext>
                    </a:extLst>
                  </p:cNvPr>
                  <p:cNvSpPr/>
                  <p:nvPr/>
                </p:nvSpPr>
                <p:spPr>
                  <a:xfrm>
                    <a:off x="10285312" y="455650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14" name="Freeform: Shape 113">
                    <a:extLst>
                      <a:ext uri="{FF2B5EF4-FFF2-40B4-BE49-F238E27FC236}">
                        <a16:creationId xmlns:a16="http://schemas.microsoft.com/office/drawing/2014/main" id="{139228B9-C641-41BB-918D-6008421B5EDB}"/>
                      </a:ext>
                    </a:extLst>
                  </p:cNvPr>
                  <p:cNvSpPr/>
                  <p:nvPr/>
                </p:nvSpPr>
                <p:spPr>
                  <a:xfrm>
                    <a:off x="10412592" y="455650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109" name="Group 108">
                  <a:extLst>
                    <a:ext uri="{FF2B5EF4-FFF2-40B4-BE49-F238E27FC236}">
                      <a16:creationId xmlns:a16="http://schemas.microsoft.com/office/drawing/2014/main" id="{3024506E-2E79-4674-B3FE-F10581F4D075}"/>
                    </a:ext>
                  </a:extLst>
                </p:cNvPr>
                <p:cNvGrpSpPr/>
                <p:nvPr/>
              </p:nvGrpSpPr>
              <p:grpSpPr>
                <a:xfrm>
                  <a:off x="10219160" y="4669131"/>
                  <a:ext cx="233160" cy="110531"/>
                  <a:chOff x="10219160" y="4669131"/>
                  <a:chExt cx="233160" cy="110531"/>
                </a:xfrm>
              </p:grpSpPr>
              <p:sp>
                <p:nvSpPr>
                  <p:cNvPr id="110" name="Freeform: Shape 109">
                    <a:extLst>
                      <a:ext uri="{FF2B5EF4-FFF2-40B4-BE49-F238E27FC236}">
                        <a16:creationId xmlns:a16="http://schemas.microsoft.com/office/drawing/2014/main" id="{9C81F296-B889-4B75-922E-714619F739B6}"/>
                      </a:ext>
                    </a:extLst>
                  </p:cNvPr>
                  <p:cNvSpPr/>
                  <p:nvPr/>
                </p:nvSpPr>
                <p:spPr>
                  <a:xfrm>
                    <a:off x="10219160" y="466913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11" name="Freeform: Shape 110">
                    <a:extLst>
                      <a:ext uri="{FF2B5EF4-FFF2-40B4-BE49-F238E27FC236}">
                        <a16:creationId xmlns:a16="http://schemas.microsoft.com/office/drawing/2014/main" id="{B013F399-CF32-44EF-A775-C1AF36CB9FF1}"/>
                      </a:ext>
                    </a:extLst>
                  </p:cNvPr>
                  <p:cNvSpPr/>
                  <p:nvPr/>
                </p:nvSpPr>
                <p:spPr>
                  <a:xfrm>
                    <a:off x="10351463" y="466913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79" name="Group 78">
              <a:extLst>
                <a:ext uri="{FF2B5EF4-FFF2-40B4-BE49-F238E27FC236}">
                  <a16:creationId xmlns:a16="http://schemas.microsoft.com/office/drawing/2014/main" id="{9EE32203-2C9E-4E5C-96D0-CEF876DDFBF4}"/>
                </a:ext>
              </a:extLst>
            </p:cNvPr>
            <p:cNvGrpSpPr/>
            <p:nvPr/>
          </p:nvGrpSpPr>
          <p:grpSpPr>
            <a:xfrm>
              <a:off x="10604236" y="4106663"/>
              <a:ext cx="424486" cy="424487"/>
              <a:chOff x="10604236" y="4106663"/>
              <a:chExt cx="424486" cy="424487"/>
            </a:xfrm>
          </p:grpSpPr>
          <p:sp>
            <p:nvSpPr>
              <p:cNvPr id="93" name="Rectangle: Rounded Corners 92">
                <a:extLst>
                  <a:ext uri="{FF2B5EF4-FFF2-40B4-BE49-F238E27FC236}">
                    <a16:creationId xmlns:a16="http://schemas.microsoft.com/office/drawing/2014/main" id="{58D8C029-21BE-4A42-8315-43995A695CF0}"/>
                  </a:ext>
                </a:extLst>
              </p:cNvPr>
              <p:cNvSpPr/>
              <p:nvPr/>
            </p:nvSpPr>
            <p:spPr bwMode="auto">
              <a:xfrm>
                <a:off x="10604236" y="4106663"/>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94" name="Group 93">
                <a:extLst>
                  <a:ext uri="{FF2B5EF4-FFF2-40B4-BE49-F238E27FC236}">
                    <a16:creationId xmlns:a16="http://schemas.microsoft.com/office/drawing/2014/main" id="{661D7BB7-9016-4F44-99BB-929093A04350}"/>
                  </a:ext>
                </a:extLst>
              </p:cNvPr>
              <p:cNvGrpSpPr/>
              <p:nvPr/>
            </p:nvGrpSpPr>
            <p:grpSpPr>
              <a:xfrm>
                <a:off x="10675107" y="4185357"/>
                <a:ext cx="282745" cy="267125"/>
                <a:chOff x="10675107" y="4185344"/>
                <a:chExt cx="355417" cy="335781"/>
              </a:xfrm>
            </p:grpSpPr>
            <p:grpSp>
              <p:nvGrpSpPr>
                <p:cNvPr id="95" name="Group 94">
                  <a:extLst>
                    <a:ext uri="{FF2B5EF4-FFF2-40B4-BE49-F238E27FC236}">
                      <a16:creationId xmlns:a16="http://schemas.microsoft.com/office/drawing/2014/main" id="{7D5E5FDD-A6C2-4A27-B74F-D94EF70AB447}"/>
                    </a:ext>
                  </a:extLst>
                </p:cNvPr>
                <p:cNvGrpSpPr/>
                <p:nvPr/>
              </p:nvGrpSpPr>
              <p:grpSpPr>
                <a:xfrm>
                  <a:off x="10736235" y="4185344"/>
                  <a:ext cx="233160" cy="110531"/>
                  <a:chOff x="10736235" y="4185344"/>
                  <a:chExt cx="233160" cy="110531"/>
                </a:xfrm>
              </p:grpSpPr>
              <p:sp>
                <p:nvSpPr>
                  <p:cNvPr id="103" name="Freeform: Shape 102">
                    <a:extLst>
                      <a:ext uri="{FF2B5EF4-FFF2-40B4-BE49-F238E27FC236}">
                        <a16:creationId xmlns:a16="http://schemas.microsoft.com/office/drawing/2014/main" id="{B287CB17-F648-4CB2-9344-54411975ECA4}"/>
                      </a:ext>
                    </a:extLst>
                  </p:cNvPr>
                  <p:cNvSpPr/>
                  <p:nvPr/>
                </p:nvSpPr>
                <p:spPr>
                  <a:xfrm>
                    <a:off x="10736235" y="4185344"/>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04" name="Freeform: Shape 103">
                    <a:extLst>
                      <a:ext uri="{FF2B5EF4-FFF2-40B4-BE49-F238E27FC236}">
                        <a16:creationId xmlns:a16="http://schemas.microsoft.com/office/drawing/2014/main" id="{94159743-742E-4F4D-9290-CA1454228016}"/>
                      </a:ext>
                    </a:extLst>
                  </p:cNvPr>
                  <p:cNvSpPr/>
                  <p:nvPr/>
                </p:nvSpPr>
                <p:spPr>
                  <a:xfrm>
                    <a:off x="10868538" y="4185344"/>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96" name="Group 95">
                  <a:extLst>
                    <a:ext uri="{FF2B5EF4-FFF2-40B4-BE49-F238E27FC236}">
                      <a16:creationId xmlns:a16="http://schemas.microsoft.com/office/drawing/2014/main" id="{EBC10AD7-11DD-4E20-BFC4-1BA6807DBC80}"/>
                    </a:ext>
                  </a:extLst>
                </p:cNvPr>
                <p:cNvGrpSpPr/>
                <p:nvPr/>
              </p:nvGrpSpPr>
              <p:grpSpPr>
                <a:xfrm>
                  <a:off x="10675107" y="4297969"/>
                  <a:ext cx="355417" cy="110531"/>
                  <a:chOff x="10675107" y="4297969"/>
                  <a:chExt cx="355417" cy="110531"/>
                </a:xfrm>
              </p:grpSpPr>
              <p:sp>
                <p:nvSpPr>
                  <p:cNvPr id="100" name="Freeform: Shape 99">
                    <a:extLst>
                      <a:ext uri="{FF2B5EF4-FFF2-40B4-BE49-F238E27FC236}">
                        <a16:creationId xmlns:a16="http://schemas.microsoft.com/office/drawing/2014/main" id="{B1227001-678E-4FC1-BAD0-028B01C56763}"/>
                      </a:ext>
                    </a:extLst>
                  </p:cNvPr>
                  <p:cNvSpPr/>
                  <p:nvPr/>
                </p:nvSpPr>
                <p:spPr>
                  <a:xfrm>
                    <a:off x="10675107" y="4297969"/>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01" name="Freeform: Shape 100">
                    <a:extLst>
                      <a:ext uri="{FF2B5EF4-FFF2-40B4-BE49-F238E27FC236}">
                        <a16:creationId xmlns:a16="http://schemas.microsoft.com/office/drawing/2014/main" id="{DE86E7D5-A51F-4960-8A69-3F1097B877C1}"/>
                      </a:ext>
                    </a:extLst>
                  </p:cNvPr>
                  <p:cNvSpPr/>
                  <p:nvPr/>
                </p:nvSpPr>
                <p:spPr>
                  <a:xfrm>
                    <a:off x="10802387" y="4297969"/>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102" name="Freeform: Shape 101">
                    <a:extLst>
                      <a:ext uri="{FF2B5EF4-FFF2-40B4-BE49-F238E27FC236}">
                        <a16:creationId xmlns:a16="http://schemas.microsoft.com/office/drawing/2014/main" id="{C8C910A6-4F13-473C-B672-46FAC776F538}"/>
                      </a:ext>
                    </a:extLst>
                  </p:cNvPr>
                  <p:cNvSpPr/>
                  <p:nvPr/>
                </p:nvSpPr>
                <p:spPr>
                  <a:xfrm>
                    <a:off x="10929667" y="4297969"/>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97" name="Group 96">
                  <a:extLst>
                    <a:ext uri="{FF2B5EF4-FFF2-40B4-BE49-F238E27FC236}">
                      <a16:creationId xmlns:a16="http://schemas.microsoft.com/office/drawing/2014/main" id="{E8AC7E6E-C5FF-4785-919E-0B7EF9B94893}"/>
                    </a:ext>
                  </a:extLst>
                </p:cNvPr>
                <p:cNvGrpSpPr/>
                <p:nvPr/>
              </p:nvGrpSpPr>
              <p:grpSpPr>
                <a:xfrm>
                  <a:off x="10736235" y="4410594"/>
                  <a:ext cx="233160" cy="110531"/>
                  <a:chOff x="10736235" y="4410594"/>
                  <a:chExt cx="233160" cy="110531"/>
                </a:xfrm>
              </p:grpSpPr>
              <p:sp>
                <p:nvSpPr>
                  <p:cNvPr id="98" name="Freeform: Shape 97">
                    <a:extLst>
                      <a:ext uri="{FF2B5EF4-FFF2-40B4-BE49-F238E27FC236}">
                        <a16:creationId xmlns:a16="http://schemas.microsoft.com/office/drawing/2014/main" id="{E2BAC8F0-2A1D-496F-93D8-D3E9026A090E}"/>
                      </a:ext>
                    </a:extLst>
                  </p:cNvPr>
                  <p:cNvSpPr/>
                  <p:nvPr/>
                </p:nvSpPr>
                <p:spPr>
                  <a:xfrm>
                    <a:off x="10736235" y="4410594"/>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99" name="Freeform: Shape 98">
                    <a:extLst>
                      <a:ext uri="{FF2B5EF4-FFF2-40B4-BE49-F238E27FC236}">
                        <a16:creationId xmlns:a16="http://schemas.microsoft.com/office/drawing/2014/main" id="{D7F39D84-4321-49EE-849D-6F7A9EFEC7B4}"/>
                      </a:ext>
                    </a:extLst>
                  </p:cNvPr>
                  <p:cNvSpPr/>
                  <p:nvPr/>
                </p:nvSpPr>
                <p:spPr>
                  <a:xfrm>
                    <a:off x="10868538" y="4410594"/>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80" name="Group 79">
              <a:extLst>
                <a:ext uri="{FF2B5EF4-FFF2-40B4-BE49-F238E27FC236}">
                  <a16:creationId xmlns:a16="http://schemas.microsoft.com/office/drawing/2014/main" id="{73F8EB88-511C-4532-A536-EF024B6D5FAA}"/>
                </a:ext>
              </a:extLst>
            </p:cNvPr>
            <p:cNvGrpSpPr/>
            <p:nvPr/>
          </p:nvGrpSpPr>
          <p:grpSpPr>
            <a:xfrm>
              <a:off x="10604236" y="4623737"/>
              <a:ext cx="424486" cy="424487"/>
              <a:chOff x="10604236" y="4623737"/>
              <a:chExt cx="424486" cy="424487"/>
            </a:xfrm>
          </p:grpSpPr>
          <p:sp>
            <p:nvSpPr>
              <p:cNvPr id="81" name="Rectangle: Rounded Corners 80">
                <a:extLst>
                  <a:ext uri="{FF2B5EF4-FFF2-40B4-BE49-F238E27FC236}">
                    <a16:creationId xmlns:a16="http://schemas.microsoft.com/office/drawing/2014/main" id="{3D7E4212-B489-481C-AA4C-FE3B1AD8D10A}"/>
                  </a:ext>
                </a:extLst>
              </p:cNvPr>
              <p:cNvSpPr/>
              <p:nvPr/>
            </p:nvSpPr>
            <p:spPr bwMode="auto">
              <a:xfrm>
                <a:off x="10604236" y="4623737"/>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82" name="Group 81">
                <a:extLst>
                  <a:ext uri="{FF2B5EF4-FFF2-40B4-BE49-F238E27FC236}">
                    <a16:creationId xmlns:a16="http://schemas.microsoft.com/office/drawing/2014/main" id="{5F1F7375-935A-4977-99E4-1D2AA869021F}"/>
                  </a:ext>
                </a:extLst>
              </p:cNvPr>
              <p:cNvGrpSpPr/>
              <p:nvPr/>
            </p:nvGrpSpPr>
            <p:grpSpPr>
              <a:xfrm>
                <a:off x="10675107" y="4702432"/>
                <a:ext cx="282745" cy="267125"/>
                <a:chOff x="10675107" y="4702418"/>
                <a:chExt cx="355417" cy="335781"/>
              </a:xfrm>
            </p:grpSpPr>
            <p:grpSp>
              <p:nvGrpSpPr>
                <p:cNvPr id="83" name="Group 82">
                  <a:extLst>
                    <a:ext uri="{FF2B5EF4-FFF2-40B4-BE49-F238E27FC236}">
                      <a16:creationId xmlns:a16="http://schemas.microsoft.com/office/drawing/2014/main" id="{9EA4D8F1-9C48-45DA-B1AA-F2743B7EC194}"/>
                    </a:ext>
                  </a:extLst>
                </p:cNvPr>
                <p:cNvGrpSpPr/>
                <p:nvPr/>
              </p:nvGrpSpPr>
              <p:grpSpPr>
                <a:xfrm>
                  <a:off x="10736235" y="4702418"/>
                  <a:ext cx="233160" cy="110531"/>
                  <a:chOff x="10736235" y="4702418"/>
                  <a:chExt cx="233160" cy="110531"/>
                </a:xfrm>
              </p:grpSpPr>
              <p:sp>
                <p:nvSpPr>
                  <p:cNvPr id="91" name="Freeform: Shape 90">
                    <a:extLst>
                      <a:ext uri="{FF2B5EF4-FFF2-40B4-BE49-F238E27FC236}">
                        <a16:creationId xmlns:a16="http://schemas.microsoft.com/office/drawing/2014/main" id="{C50D2E53-07F4-4ABB-B302-545E43C60B53}"/>
                      </a:ext>
                    </a:extLst>
                  </p:cNvPr>
                  <p:cNvSpPr/>
                  <p:nvPr/>
                </p:nvSpPr>
                <p:spPr>
                  <a:xfrm>
                    <a:off x="10736235" y="4702418"/>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92" name="Freeform: Shape 91">
                    <a:extLst>
                      <a:ext uri="{FF2B5EF4-FFF2-40B4-BE49-F238E27FC236}">
                        <a16:creationId xmlns:a16="http://schemas.microsoft.com/office/drawing/2014/main" id="{29C4F195-4A98-4E6B-B3C2-39822E4BE274}"/>
                      </a:ext>
                    </a:extLst>
                  </p:cNvPr>
                  <p:cNvSpPr/>
                  <p:nvPr/>
                </p:nvSpPr>
                <p:spPr>
                  <a:xfrm>
                    <a:off x="10868538" y="4702418"/>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84" name="Group 83">
                  <a:extLst>
                    <a:ext uri="{FF2B5EF4-FFF2-40B4-BE49-F238E27FC236}">
                      <a16:creationId xmlns:a16="http://schemas.microsoft.com/office/drawing/2014/main" id="{7BC0DFFC-0305-4794-B6C3-51B497D06E53}"/>
                    </a:ext>
                  </a:extLst>
                </p:cNvPr>
                <p:cNvGrpSpPr/>
                <p:nvPr/>
              </p:nvGrpSpPr>
              <p:grpSpPr>
                <a:xfrm>
                  <a:off x="10675107" y="4815043"/>
                  <a:ext cx="355417" cy="110531"/>
                  <a:chOff x="10675107" y="4815043"/>
                  <a:chExt cx="355417" cy="110531"/>
                </a:xfrm>
              </p:grpSpPr>
              <p:sp>
                <p:nvSpPr>
                  <p:cNvPr id="88" name="Freeform: Shape 87">
                    <a:extLst>
                      <a:ext uri="{FF2B5EF4-FFF2-40B4-BE49-F238E27FC236}">
                        <a16:creationId xmlns:a16="http://schemas.microsoft.com/office/drawing/2014/main" id="{43570051-B2FC-43A1-9207-F1CCD7B100AA}"/>
                      </a:ext>
                    </a:extLst>
                  </p:cNvPr>
                  <p:cNvSpPr/>
                  <p:nvPr/>
                </p:nvSpPr>
                <p:spPr>
                  <a:xfrm>
                    <a:off x="10675107" y="4815043"/>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89" name="Freeform: Shape 88">
                    <a:extLst>
                      <a:ext uri="{FF2B5EF4-FFF2-40B4-BE49-F238E27FC236}">
                        <a16:creationId xmlns:a16="http://schemas.microsoft.com/office/drawing/2014/main" id="{439CF835-CEFE-4679-AA82-569A8BEF3C72}"/>
                      </a:ext>
                    </a:extLst>
                  </p:cNvPr>
                  <p:cNvSpPr/>
                  <p:nvPr/>
                </p:nvSpPr>
                <p:spPr>
                  <a:xfrm>
                    <a:off x="10802387" y="4815043"/>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90" name="Freeform: Shape 89">
                    <a:extLst>
                      <a:ext uri="{FF2B5EF4-FFF2-40B4-BE49-F238E27FC236}">
                        <a16:creationId xmlns:a16="http://schemas.microsoft.com/office/drawing/2014/main" id="{33F9D87D-50D2-40F3-8DFB-B5231C8B40C7}"/>
                      </a:ext>
                    </a:extLst>
                  </p:cNvPr>
                  <p:cNvSpPr/>
                  <p:nvPr/>
                </p:nvSpPr>
                <p:spPr>
                  <a:xfrm>
                    <a:off x="10929667" y="4815043"/>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85" name="Group 84">
                  <a:extLst>
                    <a:ext uri="{FF2B5EF4-FFF2-40B4-BE49-F238E27FC236}">
                      <a16:creationId xmlns:a16="http://schemas.microsoft.com/office/drawing/2014/main" id="{5F8E6E12-3637-47C3-A12B-9E94A87C43C0}"/>
                    </a:ext>
                  </a:extLst>
                </p:cNvPr>
                <p:cNvGrpSpPr/>
                <p:nvPr/>
              </p:nvGrpSpPr>
              <p:grpSpPr>
                <a:xfrm>
                  <a:off x="10736235" y="4927668"/>
                  <a:ext cx="233160" cy="110531"/>
                  <a:chOff x="10736235" y="4927668"/>
                  <a:chExt cx="233160" cy="110531"/>
                </a:xfrm>
              </p:grpSpPr>
              <p:sp>
                <p:nvSpPr>
                  <p:cNvPr id="86" name="Freeform: Shape 85">
                    <a:extLst>
                      <a:ext uri="{FF2B5EF4-FFF2-40B4-BE49-F238E27FC236}">
                        <a16:creationId xmlns:a16="http://schemas.microsoft.com/office/drawing/2014/main" id="{B0EC8606-9A26-414E-993F-0B20DF2821FC}"/>
                      </a:ext>
                    </a:extLst>
                  </p:cNvPr>
                  <p:cNvSpPr/>
                  <p:nvPr/>
                </p:nvSpPr>
                <p:spPr>
                  <a:xfrm>
                    <a:off x="10736235" y="4927668"/>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87" name="Freeform: Shape 86">
                    <a:extLst>
                      <a:ext uri="{FF2B5EF4-FFF2-40B4-BE49-F238E27FC236}">
                        <a16:creationId xmlns:a16="http://schemas.microsoft.com/office/drawing/2014/main" id="{49B4C237-C852-40C9-85FE-199DBEF0BE0E}"/>
                      </a:ext>
                    </a:extLst>
                  </p:cNvPr>
                  <p:cNvSpPr/>
                  <p:nvPr/>
                </p:nvSpPr>
                <p:spPr>
                  <a:xfrm>
                    <a:off x="10868538" y="4927668"/>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grpSp>
        <p:nvGrpSpPr>
          <p:cNvPr id="9" name="Group 8">
            <a:extLst>
              <a:ext uri="{FF2B5EF4-FFF2-40B4-BE49-F238E27FC236}">
                <a16:creationId xmlns:a16="http://schemas.microsoft.com/office/drawing/2014/main" id="{B5FABEE2-1743-427F-B6E4-E38D57213132}"/>
              </a:ext>
            </a:extLst>
          </p:cNvPr>
          <p:cNvGrpSpPr/>
          <p:nvPr/>
        </p:nvGrpSpPr>
        <p:grpSpPr>
          <a:xfrm>
            <a:off x="5944581" y="1120026"/>
            <a:ext cx="1520936" cy="2300296"/>
            <a:chOff x="8070010" y="2027800"/>
            <a:chExt cx="1193353" cy="1646786"/>
          </a:xfrm>
        </p:grpSpPr>
        <p:sp>
          <p:nvSpPr>
            <p:cNvPr id="13" name="Title 1">
              <a:extLst>
                <a:ext uri="{FF2B5EF4-FFF2-40B4-BE49-F238E27FC236}">
                  <a16:creationId xmlns:a16="http://schemas.microsoft.com/office/drawing/2014/main" id="{F06E5DC7-C34D-423B-ADF6-888073079D70}"/>
                </a:ext>
              </a:extLst>
            </p:cNvPr>
            <p:cNvSpPr txBox="1">
              <a:spLocks/>
            </p:cNvSpPr>
            <p:nvPr/>
          </p:nvSpPr>
          <p:spPr>
            <a:xfrm>
              <a:off x="8070010" y="2027800"/>
              <a:ext cx="640417"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pPr>
              <a:r>
                <a:rPr lang="en-US" sz="1176" spc="0">
                  <a:solidFill>
                    <a:srgbClr val="000000"/>
                  </a:solidFill>
                  <a:latin typeface="Segoe UI Semibold" panose="020B0702040204020203" pitchFamily="34" charset="0"/>
                  <a:cs typeface="Segoe UI Semibold" panose="020B0702040204020203" pitchFamily="34" charset="0"/>
                </a:rPr>
                <a:t>Region*</a:t>
              </a:r>
            </a:p>
          </p:txBody>
        </p:sp>
        <p:sp>
          <p:nvSpPr>
            <p:cNvPr id="14" name="Rectangle: Rounded Corners 13">
              <a:extLst>
                <a:ext uri="{FF2B5EF4-FFF2-40B4-BE49-F238E27FC236}">
                  <a16:creationId xmlns:a16="http://schemas.microsoft.com/office/drawing/2014/main" id="{CE943CE9-7BB0-41AE-8428-B3775FB81B18}"/>
                </a:ext>
              </a:extLst>
            </p:cNvPr>
            <p:cNvSpPr/>
            <p:nvPr/>
          </p:nvSpPr>
          <p:spPr bwMode="auto">
            <a:xfrm>
              <a:off x="8070010" y="2284863"/>
              <a:ext cx="1193353" cy="1389723"/>
            </a:xfrm>
            <a:prstGeom prst="roundRect">
              <a:avLst>
                <a:gd name="adj" fmla="val 3125"/>
              </a:avLst>
            </a:prstGeom>
            <a:solidFill>
              <a:srgbClr val="FFFFFF"/>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85" tIns="143428" rIns="179285" bIns="14342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102" fontAlgn="base">
                <a:lnSpc>
                  <a:spcPct val="90000"/>
                </a:lnSpc>
                <a:spcBef>
                  <a:spcPct val="0"/>
                </a:spcBef>
                <a:spcAft>
                  <a:spcPct val="0"/>
                </a:spcAft>
              </a:pPr>
              <a:endParaRPr lang="en-US" sz="1176">
                <a:solidFill>
                  <a:schemeClr val="tx1"/>
                </a:solidFill>
                <a:cs typeface="Segoe UI" pitchFamily="34" charset="0"/>
              </a:endParaRPr>
            </a:p>
          </p:txBody>
        </p:sp>
        <p:sp>
          <p:nvSpPr>
            <p:cNvPr id="15" name="Title 1">
              <a:extLst>
                <a:ext uri="{FF2B5EF4-FFF2-40B4-BE49-F238E27FC236}">
                  <a16:creationId xmlns:a16="http://schemas.microsoft.com/office/drawing/2014/main" id="{3782968D-DE97-439C-A229-F9BE6274E564}"/>
                </a:ext>
              </a:extLst>
            </p:cNvPr>
            <p:cNvSpPr txBox="1">
              <a:spLocks/>
            </p:cNvSpPr>
            <p:nvPr/>
          </p:nvSpPr>
          <p:spPr>
            <a:xfrm>
              <a:off x="8272680" y="2380848"/>
              <a:ext cx="788012" cy="184666"/>
            </a:xfrm>
            <a:prstGeom prst="rect">
              <a:avLst/>
            </a:prstGeom>
            <a:ln>
              <a:noFill/>
            </a:ln>
          </p:spPr>
          <p:txBody>
            <a:bodyPr vert="horz" wrap="square" lIns="0" tIns="0" rIns="0" bIns="0" rtlCol="0" anchor="b">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00000"/>
                </a:lnSpc>
              </a:pPr>
              <a:r>
                <a:rPr lang="en-US" sz="1176" spc="0">
                  <a:solidFill>
                    <a:srgbClr val="000000"/>
                  </a:solidFill>
                  <a:latin typeface="Segoe UI Semibold" panose="020B0702040204020203" pitchFamily="34" charset="0"/>
                  <a:cs typeface="Segoe UI Semibold" panose="020B0702040204020203" pitchFamily="34" charset="0"/>
                </a:rPr>
                <a:t>AKS AZs</a:t>
              </a:r>
            </a:p>
          </p:txBody>
        </p:sp>
        <p:cxnSp>
          <p:nvCxnSpPr>
            <p:cNvPr id="16" name="Straight Connector 15">
              <a:extLst>
                <a:ext uri="{FF2B5EF4-FFF2-40B4-BE49-F238E27FC236}">
                  <a16:creationId xmlns:a16="http://schemas.microsoft.com/office/drawing/2014/main" id="{8B32C8DB-59E7-4963-B421-7009775E9EC3}"/>
                </a:ext>
              </a:extLst>
            </p:cNvPr>
            <p:cNvCxnSpPr>
              <a:stCxn id="134" idx="3"/>
              <a:endCxn id="122" idx="1"/>
            </p:cNvCxnSpPr>
            <p:nvPr/>
          </p:nvCxnSpPr>
          <p:spPr>
            <a:xfrm>
              <a:off x="8620392" y="2849284"/>
              <a:ext cx="92589" cy="0"/>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5A1F8D9-C5B5-48BA-BCFE-E886B9A78FBD}"/>
                </a:ext>
              </a:extLst>
            </p:cNvPr>
            <p:cNvCxnSpPr>
              <a:cxnSpLocks/>
              <a:stCxn id="110" idx="0"/>
              <a:endCxn id="122" idx="2"/>
            </p:cNvCxnSpPr>
            <p:nvPr/>
          </p:nvCxnSpPr>
          <p:spPr>
            <a:xfrm flipV="1">
              <a:off x="8925224" y="3061527"/>
              <a:ext cx="0" cy="9258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45D225B-4699-48C0-BB03-3380E782F99D}"/>
                </a:ext>
              </a:extLst>
            </p:cNvPr>
            <p:cNvCxnSpPr>
              <a:cxnSpLocks/>
              <a:endCxn id="134" idx="2"/>
            </p:cNvCxnSpPr>
            <p:nvPr/>
          </p:nvCxnSpPr>
          <p:spPr>
            <a:xfrm flipV="1">
              <a:off x="8408149" y="3061527"/>
              <a:ext cx="0" cy="92587"/>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1610EF14-0B60-486C-B9C5-1BB5816230DC}"/>
                </a:ext>
              </a:extLst>
            </p:cNvPr>
            <p:cNvGrpSpPr/>
            <p:nvPr/>
          </p:nvGrpSpPr>
          <p:grpSpPr>
            <a:xfrm>
              <a:off x="8195906" y="2637040"/>
              <a:ext cx="424486" cy="424487"/>
              <a:chOff x="8195906" y="2637040"/>
              <a:chExt cx="424486" cy="424487"/>
            </a:xfrm>
          </p:grpSpPr>
          <p:sp>
            <p:nvSpPr>
              <p:cNvPr id="60" name="Rectangle: Rounded Corners 59">
                <a:extLst>
                  <a:ext uri="{FF2B5EF4-FFF2-40B4-BE49-F238E27FC236}">
                    <a16:creationId xmlns:a16="http://schemas.microsoft.com/office/drawing/2014/main" id="{DF5AB0F7-3C7F-40F5-83F5-6B362A7901FB}"/>
                  </a:ext>
                </a:extLst>
              </p:cNvPr>
              <p:cNvSpPr/>
              <p:nvPr/>
            </p:nvSpPr>
            <p:spPr bwMode="auto">
              <a:xfrm>
                <a:off x="8195906" y="2637040"/>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61" name="Group 60">
                <a:extLst>
                  <a:ext uri="{FF2B5EF4-FFF2-40B4-BE49-F238E27FC236}">
                    <a16:creationId xmlns:a16="http://schemas.microsoft.com/office/drawing/2014/main" id="{4BE6F519-5BFB-405C-AB32-6DEF2D0FD326}"/>
                  </a:ext>
                </a:extLst>
              </p:cNvPr>
              <p:cNvGrpSpPr/>
              <p:nvPr/>
            </p:nvGrpSpPr>
            <p:grpSpPr>
              <a:xfrm>
                <a:off x="8266777" y="2715730"/>
                <a:ext cx="282745" cy="267125"/>
                <a:chOff x="8266777" y="2715721"/>
                <a:chExt cx="355417" cy="335781"/>
              </a:xfrm>
            </p:grpSpPr>
            <p:grpSp>
              <p:nvGrpSpPr>
                <p:cNvPr id="62" name="Group 61">
                  <a:extLst>
                    <a:ext uri="{FF2B5EF4-FFF2-40B4-BE49-F238E27FC236}">
                      <a16:creationId xmlns:a16="http://schemas.microsoft.com/office/drawing/2014/main" id="{0198E966-F967-4C2A-A1BB-668415F880B1}"/>
                    </a:ext>
                  </a:extLst>
                </p:cNvPr>
                <p:cNvGrpSpPr/>
                <p:nvPr/>
              </p:nvGrpSpPr>
              <p:grpSpPr>
                <a:xfrm>
                  <a:off x="8327905" y="2715721"/>
                  <a:ext cx="233160" cy="110531"/>
                  <a:chOff x="8327905" y="2715721"/>
                  <a:chExt cx="233160" cy="110531"/>
                </a:xfrm>
              </p:grpSpPr>
              <p:sp>
                <p:nvSpPr>
                  <p:cNvPr id="70" name="Freeform: Shape 69">
                    <a:extLst>
                      <a:ext uri="{FF2B5EF4-FFF2-40B4-BE49-F238E27FC236}">
                        <a16:creationId xmlns:a16="http://schemas.microsoft.com/office/drawing/2014/main" id="{DE35BA50-E608-4757-8953-C7ED56FC2E9C}"/>
                      </a:ext>
                    </a:extLst>
                  </p:cNvPr>
                  <p:cNvSpPr/>
                  <p:nvPr/>
                </p:nvSpPr>
                <p:spPr>
                  <a:xfrm>
                    <a:off x="8327905" y="27157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71" name="Freeform: Shape 70">
                    <a:extLst>
                      <a:ext uri="{FF2B5EF4-FFF2-40B4-BE49-F238E27FC236}">
                        <a16:creationId xmlns:a16="http://schemas.microsoft.com/office/drawing/2014/main" id="{69527AC3-1F16-4B9D-8DC2-70F98BD6C18F}"/>
                      </a:ext>
                    </a:extLst>
                  </p:cNvPr>
                  <p:cNvSpPr/>
                  <p:nvPr/>
                </p:nvSpPr>
                <p:spPr>
                  <a:xfrm>
                    <a:off x="8460208" y="27157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63" name="Group 62">
                  <a:extLst>
                    <a:ext uri="{FF2B5EF4-FFF2-40B4-BE49-F238E27FC236}">
                      <a16:creationId xmlns:a16="http://schemas.microsoft.com/office/drawing/2014/main" id="{04035B3D-8316-403C-AC2E-AF98BA870B3B}"/>
                    </a:ext>
                  </a:extLst>
                </p:cNvPr>
                <p:cNvGrpSpPr/>
                <p:nvPr/>
              </p:nvGrpSpPr>
              <p:grpSpPr>
                <a:xfrm>
                  <a:off x="8266777" y="2828346"/>
                  <a:ext cx="355417" cy="110531"/>
                  <a:chOff x="8266777" y="2828346"/>
                  <a:chExt cx="355417" cy="110531"/>
                </a:xfrm>
              </p:grpSpPr>
              <p:sp>
                <p:nvSpPr>
                  <p:cNvPr id="67" name="Freeform: Shape 66">
                    <a:extLst>
                      <a:ext uri="{FF2B5EF4-FFF2-40B4-BE49-F238E27FC236}">
                        <a16:creationId xmlns:a16="http://schemas.microsoft.com/office/drawing/2014/main" id="{A239E855-AF4E-4651-8C41-7AF905AD9F0D}"/>
                      </a:ext>
                    </a:extLst>
                  </p:cNvPr>
                  <p:cNvSpPr/>
                  <p:nvPr/>
                </p:nvSpPr>
                <p:spPr>
                  <a:xfrm>
                    <a:off x="8266777"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68" name="Freeform: Shape 67">
                    <a:extLst>
                      <a:ext uri="{FF2B5EF4-FFF2-40B4-BE49-F238E27FC236}">
                        <a16:creationId xmlns:a16="http://schemas.microsoft.com/office/drawing/2014/main" id="{EB8FC227-3D61-4B07-971C-27D5753C26D8}"/>
                      </a:ext>
                    </a:extLst>
                  </p:cNvPr>
                  <p:cNvSpPr/>
                  <p:nvPr/>
                </p:nvSpPr>
                <p:spPr>
                  <a:xfrm>
                    <a:off x="8394057"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69" name="Freeform: Shape 68">
                    <a:extLst>
                      <a:ext uri="{FF2B5EF4-FFF2-40B4-BE49-F238E27FC236}">
                        <a16:creationId xmlns:a16="http://schemas.microsoft.com/office/drawing/2014/main" id="{45DFA532-8C48-43EB-A7B9-A4CA7DA5A0E0}"/>
                      </a:ext>
                    </a:extLst>
                  </p:cNvPr>
                  <p:cNvSpPr/>
                  <p:nvPr/>
                </p:nvSpPr>
                <p:spPr>
                  <a:xfrm>
                    <a:off x="8521337"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64" name="Group 63">
                  <a:extLst>
                    <a:ext uri="{FF2B5EF4-FFF2-40B4-BE49-F238E27FC236}">
                      <a16:creationId xmlns:a16="http://schemas.microsoft.com/office/drawing/2014/main" id="{25724E34-AC20-4574-8F17-5ABD8956B465}"/>
                    </a:ext>
                  </a:extLst>
                </p:cNvPr>
                <p:cNvGrpSpPr/>
                <p:nvPr/>
              </p:nvGrpSpPr>
              <p:grpSpPr>
                <a:xfrm>
                  <a:off x="8327905" y="2940971"/>
                  <a:ext cx="233160" cy="110531"/>
                  <a:chOff x="8327905" y="2940971"/>
                  <a:chExt cx="233160" cy="110531"/>
                </a:xfrm>
              </p:grpSpPr>
              <p:sp>
                <p:nvSpPr>
                  <p:cNvPr id="65" name="Freeform: Shape 64">
                    <a:extLst>
                      <a:ext uri="{FF2B5EF4-FFF2-40B4-BE49-F238E27FC236}">
                        <a16:creationId xmlns:a16="http://schemas.microsoft.com/office/drawing/2014/main" id="{23149A64-0908-4216-8C27-E96AACDD0BCF}"/>
                      </a:ext>
                    </a:extLst>
                  </p:cNvPr>
                  <p:cNvSpPr/>
                  <p:nvPr/>
                </p:nvSpPr>
                <p:spPr>
                  <a:xfrm>
                    <a:off x="8327905" y="29409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66" name="Freeform: Shape 65">
                    <a:extLst>
                      <a:ext uri="{FF2B5EF4-FFF2-40B4-BE49-F238E27FC236}">
                        <a16:creationId xmlns:a16="http://schemas.microsoft.com/office/drawing/2014/main" id="{3CED9D8F-C3AF-4D27-ACCF-9EF9ABEA5582}"/>
                      </a:ext>
                    </a:extLst>
                  </p:cNvPr>
                  <p:cNvSpPr/>
                  <p:nvPr/>
                </p:nvSpPr>
                <p:spPr>
                  <a:xfrm>
                    <a:off x="8460208" y="29409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20" name="Group 19">
              <a:extLst>
                <a:ext uri="{FF2B5EF4-FFF2-40B4-BE49-F238E27FC236}">
                  <a16:creationId xmlns:a16="http://schemas.microsoft.com/office/drawing/2014/main" id="{6FDCB816-D1FE-45BE-89CF-276182282678}"/>
                </a:ext>
              </a:extLst>
            </p:cNvPr>
            <p:cNvGrpSpPr/>
            <p:nvPr/>
          </p:nvGrpSpPr>
          <p:grpSpPr>
            <a:xfrm>
              <a:off x="8712981" y="2637040"/>
              <a:ext cx="424486" cy="424487"/>
              <a:chOff x="8712981" y="2637040"/>
              <a:chExt cx="424486" cy="424487"/>
            </a:xfrm>
          </p:grpSpPr>
          <p:sp>
            <p:nvSpPr>
              <p:cNvPr id="48" name="Rectangle: Rounded Corners 47">
                <a:extLst>
                  <a:ext uri="{FF2B5EF4-FFF2-40B4-BE49-F238E27FC236}">
                    <a16:creationId xmlns:a16="http://schemas.microsoft.com/office/drawing/2014/main" id="{A096EDB1-5F6F-470F-8559-43C5D1D9C17D}"/>
                  </a:ext>
                </a:extLst>
              </p:cNvPr>
              <p:cNvSpPr/>
              <p:nvPr/>
            </p:nvSpPr>
            <p:spPr bwMode="auto">
              <a:xfrm>
                <a:off x="8712981" y="2637040"/>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49" name="Group 48">
                <a:extLst>
                  <a:ext uri="{FF2B5EF4-FFF2-40B4-BE49-F238E27FC236}">
                    <a16:creationId xmlns:a16="http://schemas.microsoft.com/office/drawing/2014/main" id="{70F4646C-05FC-40B6-A60A-D3CD1CB5F090}"/>
                  </a:ext>
                </a:extLst>
              </p:cNvPr>
              <p:cNvGrpSpPr/>
              <p:nvPr/>
            </p:nvGrpSpPr>
            <p:grpSpPr>
              <a:xfrm>
                <a:off x="8783852" y="2715730"/>
                <a:ext cx="282745" cy="267125"/>
                <a:chOff x="8783852" y="2715721"/>
                <a:chExt cx="355417" cy="335781"/>
              </a:xfrm>
            </p:grpSpPr>
            <p:grpSp>
              <p:nvGrpSpPr>
                <p:cNvPr id="50" name="Group 49">
                  <a:extLst>
                    <a:ext uri="{FF2B5EF4-FFF2-40B4-BE49-F238E27FC236}">
                      <a16:creationId xmlns:a16="http://schemas.microsoft.com/office/drawing/2014/main" id="{181857C7-B0BF-4E47-99A2-593E60B55871}"/>
                    </a:ext>
                  </a:extLst>
                </p:cNvPr>
                <p:cNvGrpSpPr/>
                <p:nvPr/>
              </p:nvGrpSpPr>
              <p:grpSpPr>
                <a:xfrm>
                  <a:off x="8844980" y="2715721"/>
                  <a:ext cx="233160" cy="110531"/>
                  <a:chOff x="8844980" y="2715721"/>
                  <a:chExt cx="233160" cy="110531"/>
                </a:xfrm>
              </p:grpSpPr>
              <p:sp>
                <p:nvSpPr>
                  <p:cNvPr id="58" name="Freeform: Shape 57">
                    <a:extLst>
                      <a:ext uri="{FF2B5EF4-FFF2-40B4-BE49-F238E27FC236}">
                        <a16:creationId xmlns:a16="http://schemas.microsoft.com/office/drawing/2014/main" id="{E0CA8D14-B079-4B9E-9E83-B891CA163624}"/>
                      </a:ext>
                    </a:extLst>
                  </p:cNvPr>
                  <p:cNvSpPr/>
                  <p:nvPr/>
                </p:nvSpPr>
                <p:spPr>
                  <a:xfrm>
                    <a:off x="8844980" y="27157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59" name="Freeform: Shape 58">
                    <a:extLst>
                      <a:ext uri="{FF2B5EF4-FFF2-40B4-BE49-F238E27FC236}">
                        <a16:creationId xmlns:a16="http://schemas.microsoft.com/office/drawing/2014/main" id="{9E97EAE3-9E73-404C-A0DE-E445BAD007B1}"/>
                      </a:ext>
                    </a:extLst>
                  </p:cNvPr>
                  <p:cNvSpPr/>
                  <p:nvPr/>
                </p:nvSpPr>
                <p:spPr>
                  <a:xfrm>
                    <a:off x="8977283" y="271572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51" name="Group 50">
                  <a:extLst>
                    <a:ext uri="{FF2B5EF4-FFF2-40B4-BE49-F238E27FC236}">
                      <a16:creationId xmlns:a16="http://schemas.microsoft.com/office/drawing/2014/main" id="{F4CEDE45-566C-4DE4-A275-672C69DD92BB}"/>
                    </a:ext>
                  </a:extLst>
                </p:cNvPr>
                <p:cNvGrpSpPr/>
                <p:nvPr/>
              </p:nvGrpSpPr>
              <p:grpSpPr>
                <a:xfrm>
                  <a:off x="8783852" y="2828346"/>
                  <a:ext cx="355417" cy="110531"/>
                  <a:chOff x="8783852" y="2828346"/>
                  <a:chExt cx="355417" cy="110531"/>
                </a:xfrm>
              </p:grpSpPr>
              <p:sp>
                <p:nvSpPr>
                  <p:cNvPr id="55" name="Freeform: Shape 54">
                    <a:extLst>
                      <a:ext uri="{FF2B5EF4-FFF2-40B4-BE49-F238E27FC236}">
                        <a16:creationId xmlns:a16="http://schemas.microsoft.com/office/drawing/2014/main" id="{24C73558-9C24-498D-AE6C-056D57FC48FF}"/>
                      </a:ext>
                    </a:extLst>
                  </p:cNvPr>
                  <p:cNvSpPr/>
                  <p:nvPr/>
                </p:nvSpPr>
                <p:spPr>
                  <a:xfrm>
                    <a:off x="8783852"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56" name="Freeform: Shape 55">
                    <a:extLst>
                      <a:ext uri="{FF2B5EF4-FFF2-40B4-BE49-F238E27FC236}">
                        <a16:creationId xmlns:a16="http://schemas.microsoft.com/office/drawing/2014/main" id="{B83979A3-5EC3-4F7B-8D27-88D475D5A261}"/>
                      </a:ext>
                    </a:extLst>
                  </p:cNvPr>
                  <p:cNvSpPr/>
                  <p:nvPr/>
                </p:nvSpPr>
                <p:spPr>
                  <a:xfrm>
                    <a:off x="8911132"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57" name="Freeform: Shape 56">
                    <a:extLst>
                      <a:ext uri="{FF2B5EF4-FFF2-40B4-BE49-F238E27FC236}">
                        <a16:creationId xmlns:a16="http://schemas.microsoft.com/office/drawing/2014/main" id="{C1B314D8-8E59-4826-A4BA-543B1B1175B7}"/>
                      </a:ext>
                    </a:extLst>
                  </p:cNvPr>
                  <p:cNvSpPr/>
                  <p:nvPr/>
                </p:nvSpPr>
                <p:spPr>
                  <a:xfrm>
                    <a:off x="9038412" y="2828346"/>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52" name="Group 51">
                  <a:extLst>
                    <a:ext uri="{FF2B5EF4-FFF2-40B4-BE49-F238E27FC236}">
                      <a16:creationId xmlns:a16="http://schemas.microsoft.com/office/drawing/2014/main" id="{2F6CB320-4B16-45C3-9920-AFC625ABAF67}"/>
                    </a:ext>
                  </a:extLst>
                </p:cNvPr>
                <p:cNvGrpSpPr/>
                <p:nvPr/>
              </p:nvGrpSpPr>
              <p:grpSpPr>
                <a:xfrm>
                  <a:off x="8844980" y="2940971"/>
                  <a:ext cx="233160" cy="110531"/>
                  <a:chOff x="8844980" y="2940971"/>
                  <a:chExt cx="233160" cy="110531"/>
                </a:xfrm>
              </p:grpSpPr>
              <p:sp>
                <p:nvSpPr>
                  <p:cNvPr id="53" name="Freeform: Shape 52">
                    <a:extLst>
                      <a:ext uri="{FF2B5EF4-FFF2-40B4-BE49-F238E27FC236}">
                        <a16:creationId xmlns:a16="http://schemas.microsoft.com/office/drawing/2014/main" id="{27F38D2D-5E0B-4EA3-8BFA-380B95DA1878}"/>
                      </a:ext>
                    </a:extLst>
                  </p:cNvPr>
                  <p:cNvSpPr/>
                  <p:nvPr/>
                </p:nvSpPr>
                <p:spPr>
                  <a:xfrm>
                    <a:off x="8844980" y="29409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54" name="Freeform: Shape 53">
                    <a:extLst>
                      <a:ext uri="{FF2B5EF4-FFF2-40B4-BE49-F238E27FC236}">
                        <a16:creationId xmlns:a16="http://schemas.microsoft.com/office/drawing/2014/main" id="{5BFA7E86-5924-45A6-8210-556AC852E0BA}"/>
                      </a:ext>
                    </a:extLst>
                  </p:cNvPr>
                  <p:cNvSpPr/>
                  <p:nvPr/>
                </p:nvSpPr>
                <p:spPr>
                  <a:xfrm>
                    <a:off x="8977283" y="2940971"/>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21" name="Group 20">
              <a:extLst>
                <a:ext uri="{FF2B5EF4-FFF2-40B4-BE49-F238E27FC236}">
                  <a16:creationId xmlns:a16="http://schemas.microsoft.com/office/drawing/2014/main" id="{8F514FE8-6E49-489D-A055-81E8F7D30453}"/>
                </a:ext>
              </a:extLst>
            </p:cNvPr>
            <p:cNvGrpSpPr/>
            <p:nvPr/>
          </p:nvGrpSpPr>
          <p:grpSpPr>
            <a:xfrm>
              <a:off x="8712981" y="3154114"/>
              <a:ext cx="424486" cy="424487"/>
              <a:chOff x="8712981" y="3154114"/>
              <a:chExt cx="424486" cy="424487"/>
            </a:xfrm>
          </p:grpSpPr>
          <p:sp>
            <p:nvSpPr>
              <p:cNvPr id="36" name="Rectangle: Rounded Corners 35">
                <a:extLst>
                  <a:ext uri="{FF2B5EF4-FFF2-40B4-BE49-F238E27FC236}">
                    <a16:creationId xmlns:a16="http://schemas.microsoft.com/office/drawing/2014/main" id="{749105D1-CC04-479D-9898-BB9D356B97BA}"/>
                  </a:ext>
                </a:extLst>
              </p:cNvPr>
              <p:cNvSpPr/>
              <p:nvPr/>
            </p:nvSpPr>
            <p:spPr bwMode="auto">
              <a:xfrm>
                <a:off x="8712981" y="3154114"/>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37" name="Group 36">
                <a:extLst>
                  <a:ext uri="{FF2B5EF4-FFF2-40B4-BE49-F238E27FC236}">
                    <a16:creationId xmlns:a16="http://schemas.microsoft.com/office/drawing/2014/main" id="{4FD48702-0420-4A31-893A-46DFA57C3F1F}"/>
                  </a:ext>
                </a:extLst>
              </p:cNvPr>
              <p:cNvGrpSpPr/>
              <p:nvPr/>
            </p:nvGrpSpPr>
            <p:grpSpPr>
              <a:xfrm>
                <a:off x="8783852" y="3232805"/>
                <a:ext cx="282745" cy="267125"/>
                <a:chOff x="8783852" y="3232795"/>
                <a:chExt cx="355417" cy="335781"/>
              </a:xfrm>
            </p:grpSpPr>
            <p:grpSp>
              <p:nvGrpSpPr>
                <p:cNvPr id="38" name="Group 37">
                  <a:extLst>
                    <a:ext uri="{FF2B5EF4-FFF2-40B4-BE49-F238E27FC236}">
                      <a16:creationId xmlns:a16="http://schemas.microsoft.com/office/drawing/2014/main" id="{D3024A7B-E551-4D79-8C22-DE193918FB08}"/>
                    </a:ext>
                  </a:extLst>
                </p:cNvPr>
                <p:cNvGrpSpPr/>
                <p:nvPr/>
              </p:nvGrpSpPr>
              <p:grpSpPr>
                <a:xfrm>
                  <a:off x="8844980" y="3232795"/>
                  <a:ext cx="233160" cy="110531"/>
                  <a:chOff x="8844980" y="3232795"/>
                  <a:chExt cx="233160" cy="110531"/>
                </a:xfrm>
              </p:grpSpPr>
              <p:sp>
                <p:nvSpPr>
                  <p:cNvPr id="46" name="Freeform: Shape 45">
                    <a:extLst>
                      <a:ext uri="{FF2B5EF4-FFF2-40B4-BE49-F238E27FC236}">
                        <a16:creationId xmlns:a16="http://schemas.microsoft.com/office/drawing/2014/main" id="{01C957FA-A577-41D6-BBB2-8E7C09CB68EB}"/>
                      </a:ext>
                    </a:extLst>
                  </p:cNvPr>
                  <p:cNvSpPr/>
                  <p:nvPr/>
                </p:nvSpPr>
                <p:spPr>
                  <a:xfrm>
                    <a:off x="8844980" y="32327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47" name="Freeform: Shape 46">
                    <a:extLst>
                      <a:ext uri="{FF2B5EF4-FFF2-40B4-BE49-F238E27FC236}">
                        <a16:creationId xmlns:a16="http://schemas.microsoft.com/office/drawing/2014/main" id="{C725E5BB-C5C5-4284-ABB8-787757FABBC9}"/>
                      </a:ext>
                    </a:extLst>
                  </p:cNvPr>
                  <p:cNvSpPr/>
                  <p:nvPr/>
                </p:nvSpPr>
                <p:spPr>
                  <a:xfrm>
                    <a:off x="8977283" y="32327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39" name="Group 38">
                  <a:extLst>
                    <a:ext uri="{FF2B5EF4-FFF2-40B4-BE49-F238E27FC236}">
                      <a16:creationId xmlns:a16="http://schemas.microsoft.com/office/drawing/2014/main" id="{221F11FA-9ABF-454F-82D3-279770EE5C22}"/>
                    </a:ext>
                  </a:extLst>
                </p:cNvPr>
                <p:cNvGrpSpPr/>
                <p:nvPr/>
              </p:nvGrpSpPr>
              <p:grpSpPr>
                <a:xfrm>
                  <a:off x="8783852" y="3345420"/>
                  <a:ext cx="355417" cy="110531"/>
                  <a:chOff x="8783852" y="3345420"/>
                  <a:chExt cx="355417" cy="110531"/>
                </a:xfrm>
              </p:grpSpPr>
              <p:sp>
                <p:nvSpPr>
                  <p:cNvPr id="43" name="Freeform: Shape 42">
                    <a:extLst>
                      <a:ext uri="{FF2B5EF4-FFF2-40B4-BE49-F238E27FC236}">
                        <a16:creationId xmlns:a16="http://schemas.microsoft.com/office/drawing/2014/main" id="{666C0F19-6ACA-4DAA-8BF9-6ED65A1609B4}"/>
                      </a:ext>
                    </a:extLst>
                  </p:cNvPr>
                  <p:cNvSpPr/>
                  <p:nvPr/>
                </p:nvSpPr>
                <p:spPr>
                  <a:xfrm>
                    <a:off x="8783852"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44" name="Freeform: Shape 43">
                    <a:extLst>
                      <a:ext uri="{FF2B5EF4-FFF2-40B4-BE49-F238E27FC236}">
                        <a16:creationId xmlns:a16="http://schemas.microsoft.com/office/drawing/2014/main" id="{BB936885-F5F2-4AE8-B076-D18973532EE6}"/>
                      </a:ext>
                    </a:extLst>
                  </p:cNvPr>
                  <p:cNvSpPr/>
                  <p:nvPr/>
                </p:nvSpPr>
                <p:spPr>
                  <a:xfrm>
                    <a:off x="8911132"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45" name="Freeform: Shape 44">
                    <a:extLst>
                      <a:ext uri="{FF2B5EF4-FFF2-40B4-BE49-F238E27FC236}">
                        <a16:creationId xmlns:a16="http://schemas.microsoft.com/office/drawing/2014/main" id="{1B7E062E-23CF-4FDD-AF3C-3454B0FEB3BD}"/>
                      </a:ext>
                    </a:extLst>
                  </p:cNvPr>
                  <p:cNvSpPr/>
                  <p:nvPr/>
                </p:nvSpPr>
                <p:spPr>
                  <a:xfrm>
                    <a:off x="9038412"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40" name="Group 39">
                  <a:extLst>
                    <a:ext uri="{FF2B5EF4-FFF2-40B4-BE49-F238E27FC236}">
                      <a16:creationId xmlns:a16="http://schemas.microsoft.com/office/drawing/2014/main" id="{5F58D50D-51D5-417C-976F-E9121DDCCBDF}"/>
                    </a:ext>
                  </a:extLst>
                </p:cNvPr>
                <p:cNvGrpSpPr/>
                <p:nvPr/>
              </p:nvGrpSpPr>
              <p:grpSpPr>
                <a:xfrm>
                  <a:off x="8844980" y="3458045"/>
                  <a:ext cx="233160" cy="110531"/>
                  <a:chOff x="8844980" y="3458045"/>
                  <a:chExt cx="233160" cy="110531"/>
                </a:xfrm>
              </p:grpSpPr>
              <p:sp>
                <p:nvSpPr>
                  <p:cNvPr id="41" name="Freeform: Shape 40">
                    <a:extLst>
                      <a:ext uri="{FF2B5EF4-FFF2-40B4-BE49-F238E27FC236}">
                        <a16:creationId xmlns:a16="http://schemas.microsoft.com/office/drawing/2014/main" id="{C3780B3C-53E1-467F-B11B-3F9739327175}"/>
                      </a:ext>
                    </a:extLst>
                  </p:cNvPr>
                  <p:cNvSpPr/>
                  <p:nvPr/>
                </p:nvSpPr>
                <p:spPr>
                  <a:xfrm>
                    <a:off x="8844980" y="34580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42" name="Freeform: Shape 41">
                    <a:extLst>
                      <a:ext uri="{FF2B5EF4-FFF2-40B4-BE49-F238E27FC236}">
                        <a16:creationId xmlns:a16="http://schemas.microsoft.com/office/drawing/2014/main" id="{2371EBE8-0276-485F-A0D5-C09B9410E558}"/>
                      </a:ext>
                    </a:extLst>
                  </p:cNvPr>
                  <p:cNvSpPr/>
                  <p:nvPr/>
                </p:nvSpPr>
                <p:spPr>
                  <a:xfrm>
                    <a:off x="8977283" y="34580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grpSp>
          <p:nvGrpSpPr>
            <p:cNvPr id="22" name="Group 21">
              <a:extLst>
                <a:ext uri="{FF2B5EF4-FFF2-40B4-BE49-F238E27FC236}">
                  <a16:creationId xmlns:a16="http://schemas.microsoft.com/office/drawing/2014/main" id="{DE70E94A-AA82-4548-BE0A-CEA1540405D9}"/>
                </a:ext>
              </a:extLst>
            </p:cNvPr>
            <p:cNvGrpSpPr/>
            <p:nvPr/>
          </p:nvGrpSpPr>
          <p:grpSpPr>
            <a:xfrm>
              <a:off x="8195906" y="3154114"/>
              <a:ext cx="424486" cy="424487"/>
              <a:chOff x="8195906" y="3154114"/>
              <a:chExt cx="424486" cy="424487"/>
            </a:xfrm>
          </p:grpSpPr>
          <p:sp>
            <p:nvSpPr>
              <p:cNvPr id="24" name="Rectangle: Rounded Corners 23">
                <a:extLst>
                  <a:ext uri="{FF2B5EF4-FFF2-40B4-BE49-F238E27FC236}">
                    <a16:creationId xmlns:a16="http://schemas.microsoft.com/office/drawing/2014/main" id="{D71EE8E5-17E0-46D9-AD32-2622EB09999E}"/>
                  </a:ext>
                </a:extLst>
              </p:cNvPr>
              <p:cNvSpPr/>
              <p:nvPr/>
            </p:nvSpPr>
            <p:spPr bwMode="auto">
              <a:xfrm>
                <a:off x="8195906" y="3154114"/>
                <a:ext cx="424486" cy="424487"/>
              </a:xfrm>
              <a:prstGeom prst="roundRect">
                <a:avLst>
                  <a:gd name="adj" fmla="val 3125"/>
                </a:avLst>
              </a:prstGeom>
              <a:solidFill>
                <a:srgbClr val="0078D4">
                  <a:alpha val="1000"/>
                </a:srgbClr>
              </a:solidFill>
              <a:ln w="12700">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79259" tIns="143408" rIns="179259" bIns="143408"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927" fontAlgn="base">
                  <a:lnSpc>
                    <a:spcPct val="90000"/>
                  </a:lnSpc>
                  <a:spcBef>
                    <a:spcPct val="0"/>
                  </a:spcBef>
                  <a:spcAft>
                    <a:spcPct val="0"/>
                  </a:spcAft>
                  <a:defRPr/>
                </a:pPr>
                <a:endParaRPr lang="en-US" sz="1176">
                  <a:solidFill>
                    <a:srgbClr val="505050"/>
                  </a:solidFill>
                  <a:latin typeface="Segoe UI"/>
                  <a:cs typeface="Segoe UI" pitchFamily="34" charset="0"/>
                </a:endParaRPr>
              </a:p>
            </p:txBody>
          </p:sp>
          <p:grpSp>
            <p:nvGrpSpPr>
              <p:cNvPr id="25" name="Group 24">
                <a:extLst>
                  <a:ext uri="{FF2B5EF4-FFF2-40B4-BE49-F238E27FC236}">
                    <a16:creationId xmlns:a16="http://schemas.microsoft.com/office/drawing/2014/main" id="{3C3B0817-3099-4C97-98B9-46566115DE53}"/>
                  </a:ext>
                </a:extLst>
              </p:cNvPr>
              <p:cNvGrpSpPr/>
              <p:nvPr/>
            </p:nvGrpSpPr>
            <p:grpSpPr>
              <a:xfrm>
                <a:off x="8266777" y="3232805"/>
                <a:ext cx="282745" cy="267125"/>
                <a:chOff x="8266777" y="3232795"/>
                <a:chExt cx="355417" cy="335781"/>
              </a:xfrm>
            </p:grpSpPr>
            <p:grpSp>
              <p:nvGrpSpPr>
                <p:cNvPr id="26" name="Group 25">
                  <a:extLst>
                    <a:ext uri="{FF2B5EF4-FFF2-40B4-BE49-F238E27FC236}">
                      <a16:creationId xmlns:a16="http://schemas.microsoft.com/office/drawing/2014/main" id="{FE72D9F8-53EA-42D9-BA75-9E8F75D88076}"/>
                    </a:ext>
                  </a:extLst>
                </p:cNvPr>
                <p:cNvGrpSpPr/>
                <p:nvPr/>
              </p:nvGrpSpPr>
              <p:grpSpPr>
                <a:xfrm>
                  <a:off x="8327905" y="3232795"/>
                  <a:ext cx="233160" cy="110531"/>
                  <a:chOff x="8327905" y="3232795"/>
                  <a:chExt cx="233160" cy="110531"/>
                </a:xfrm>
              </p:grpSpPr>
              <p:sp>
                <p:nvSpPr>
                  <p:cNvPr id="34" name="Freeform: Shape 33">
                    <a:extLst>
                      <a:ext uri="{FF2B5EF4-FFF2-40B4-BE49-F238E27FC236}">
                        <a16:creationId xmlns:a16="http://schemas.microsoft.com/office/drawing/2014/main" id="{402B90B7-ADFA-4522-BC9D-19290F7F5446}"/>
                      </a:ext>
                    </a:extLst>
                  </p:cNvPr>
                  <p:cNvSpPr/>
                  <p:nvPr/>
                </p:nvSpPr>
                <p:spPr>
                  <a:xfrm>
                    <a:off x="8327905" y="32327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35" name="Freeform: Shape 34">
                    <a:extLst>
                      <a:ext uri="{FF2B5EF4-FFF2-40B4-BE49-F238E27FC236}">
                        <a16:creationId xmlns:a16="http://schemas.microsoft.com/office/drawing/2014/main" id="{0F755A42-9E2F-42CD-A3E0-8E5C6842FD0A}"/>
                      </a:ext>
                    </a:extLst>
                  </p:cNvPr>
                  <p:cNvSpPr/>
                  <p:nvPr/>
                </p:nvSpPr>
                <p:spPr>
                  <a:xfrm>
                    <a:off x="8460208" y="323279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27" name="Group 26">
                  <a:extLst>
                    <a:ext uri="{FF2B5EF4-FFF2-40B4-BE49-F238E27FC236}">
                      <a16:creationId xmlns:a16="http://schemas.microsoft.com/office/drawing/2014/main" id="{7881BEE4-D115-43F2-A9FC-0B7DF16AE6A6}"/>
                    </a:ext>
                  </a:extLst>
                </p:cNvPr>
                <p:cNvGrpSpPr/>
                <p:nvPr/>
              </p:nvGrpSpPr>
              <p:grpSpPr>
                <a:xfrm>
                  <a:off x="8266777" y="3345420"/>
                  <a:ext cx="355417" cy="110531"/>
                  <a:chOff x="8266777" y="3345420"/>
                  <a:chExt cx="355417" cy="110531"/>
                </a:xfrm>
              </p:grpSpPr>
              <p:sp>
                <p:nvSpPr>
                  <p:cNvPr id="31" name="Freeform: Shape 30">
                    <a:extLst>
                      <a:ext uri="{FF2B5EF4-FFF2-40B4-BE49-F238E27FC236}">
                        <a16:creationId xmlns:a16="http://schemas.microsoft.com/office/drawing/2014/main" id="{A385D233-5EFF-4532-A2CB-357A65CA84DF}"/>
                      </a:ext>
                    </a:extLst>
                  </p:cNvPr>
                  <p:cNvSpPr/>
                  <p:nvPr/>
                </p:nvSpPr>
                <p:spPr>
                  <a:xfrm>
                    <a:off x="8266777"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32" name="Freeform: Shape 31">
                    <a:extLst>
                      <a:ext uri="{FF2B5EF4-FFF2-40B4-BE49-F238E27FC236}">
                        <a16:creationId xmlns:a16="http://schemas.microsoft.com/office/drawing/2014/main" id="{4395C0CD-6F69-4E55-B0EE-E7653D88F4FD}"/>
                      </a:ext>
                    </a:extLst>
                  </p:cNvPr>
                  <p:cNvSpPr/>
                  <p:nvPr/>
                </p:nvSpPr>
                <p:spPr>
                  <a:xfrm>
                    <a:off x="8394057"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33" name="Freeform: Shape 32">
                    <a:extLst>
                      <a:ext uri="{FF2B5EF4-FFF2-40B4-BE49-F238E27FC236}">
                        <a16:creationId xmlns:a16="http://schemas.microsoft.com/office/drawing/2014/main" id="{57F5088F-814B-4027-BA06-F1AE9F82993D}"/>
                      </a:ext>
                    </a:extLst>
                  </p:cNvPr>
                  <p:cNvSpPr/>
                  <p:nvPr/>
                </p:nvSpPr>
                <p:spPr>
                  <a:xfrm>
                    <a:off x="8521337" y="3345420"/>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nvGrpSpPr>
                <p:cNvPr id="28" name="Group 27">
                  <a:extLst>
                    <a:ext uri="{FF2B5EF4-FFF2-40B4-BE49-F238E27FC236}">
                      <a16:creationId xmlns:a16="http://schemas.microsoft.com/office/drawing/2014/main" id="{B713F58D-0F6B-4086-8860-1D472B712856}"/>
                    </a:ext>
                  </a:extLst>
                </p:cNvPr>
                <p:cNvGrpSpPr/>
                <p:nvPr/>
              </p:nvGrpSpPr>
              <p:grpSpPr>
                <a:xfrm>
                  <a:off x="8327905" y="3458045"/>
                  <a:ext cx="233160" cy="110531"/>
                  <a:chOff x="8327905" y="3458045"/>
                  <a:chExt cx="233160" cy="110531"/>
                </a:xfrm>
              </p:grpSpPr>
              <p:sp>
                <p:nvSpPr>
                  <p:cNvPr id="29" name="Freeform: Shape 28">
                    <a:extLst>
                      <a:ext uri="{FF2B5EF4-FFF2-40B4-BE49-F238E27FC236}">
                        <a16:creationId xmlns:a16="http://schemas.microsoft.com/office/drawing/2014/main" id="{3D7E9887-8D55-4993-9D26-21ED5DBAE7EA}"/>
                      </a:ext>
                    </a:extLst>
                  </p:cNvPr>
                  <p:cNvSpPr/>
                  <p:nvPr/>
                </p:nvSpPr>
                <p:spPr>
                  <a:xfrm>
                    <a:off x="8327905" y="34580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sp>
                <p:nvSpPr>
                  <p:cNvPr id="30" name="Freeform: Shape 29">
                    <a:extLst>
                      <a:ext uri="{FF2B5EF4-FFF2-40B4-BE49-F238E27FC236}">
                        <a16:creationId xmlns:a16="http://schemas.microsoft.com/office/drawing/2014/main" id="{9B4BD468-AC28-4584-93F8-E044F3295B54}"/>
                      </a:ext>
                    </a:extLst>
                  </p:cNvPr>
                  <p:cNvSpPr/>
                  <p:nvPr/>
                </p:nvSpPr>
                <p:spPr>
                  <a:xfrm>
                    <a:off x="8460208" y="3458045"/>
                    <a:ext cx="100857" cy="110531"/>
                  </a:xfrm>
                  <a:custGeom>
                    <a:avLst/>
                    <a:gdLst>
                      <a:gd name="connsiteX0" fmla="*/ 543418 w 543418"/>
                      <a:gd name="connsiteY0" fmla="*/ 149230 h 595539"/>
                      <a:gd name="connsiteX1" fmla="*/ 543418 w 543418"/>
                      <a:gd name="connsiteY1" fmla="*/ 446971 h 595539"/>
                      <a:gd name="connsiteX2" fmla="*/ 271403 w 543418"/>
                      <a:gd name="connsiteY2" fmla="*/ 595539 h 595539"/>
                      <a:gd name="connsiteX3" fmla="*/ 271403 w 543418"/>
                      <a:gd name="connsiteY3" fmla="*/ 297798 h 595539"/>
                      <a:gd name="connsiteX4" fmla="*/ 0 w 543418"/>
                      <a:gd name="connsiteY4" fmla="*/ 149230 h 595539"/>
                      <a:gd name="connsiteX5" fmla="*/ 271403 w 543418"/>
                      <a:gd name="connsiteY5" fmla="*/ 297798 h 595539"/>
                      <a:gd name="connsiteX6" fmla="*/ 271403 w 543418"/>
                      <a:gd name="connsiteY6" fmla="*/ 595539 h 595539"/>
                      <a:gd name="connsiteX7" fmla="*/ 0 w 543418"/>
                      <a:gd name="connsiteY7" fmla="*/ 446971 h 595539"/>
                      <a:gd name="connsiteX8" fmla="*/ 271403 w 543418"/>
                      <a:gd name="connsiteY8" fmla="*/ 0 h 595539"/>
                      <a:gd name="connsiteX9" fmla="*/ 543418 w 543418"/>
                      <a:gd name="connsiteY9" fmla="*/ 148567 h 595539"/>
                      <a:gd name="connsiteX10" fmla="*/ 271403 w 543418"/>
                      <a:gd name="connsiteY10" fmla="*/ 297134 h 595539"/>
                      <a:gd name="connsiteX11" fmla="*/ 0 w 543418"/>
                      <a:gd name="connsiteY11" fmla="*/ 148567 h 595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3418" h="595539">
                        <a:moveTo>
                          <a:pt x="543418" y="149230"/>
                        </a:moveTo>
                        <a:lnTo>
                          <a:pt x="543418" y="446971"/>
                        </a:lnTo>
                        <a:lnTo>
                          <a:pt x="271403" y="595539"/>
                        </a:lnTo>
                        <a:lnTo>
                          <a:pt x="271403" y="297798"/>
                        </a:lnTo>
                        <a:close/>
                        <a:moveTo>
                          <a:pt x="0" y="149230"/>
                        </a:moveTo>
                        <a:lnTo>
                          <a:pt x="271403" y="297798"/>
                        </a:lnTo>
                        <a:lnTo>
                          <a:pt x="271403" y="595539"/>
                        </a:lnTo>
                        <a:lnTo>
                          <a:pt x="0" y="446971"/>
                        </a:lnTo>
                        <a:close/>
                        <a:moveTo>
                          <a:pt x="271403" y="0"/>
                        </a:moveTo>
                        <a:lnTo>
                          <a:pt x="543418" y="148567"/>
                        </a:lnTo>
                        <a:lnTo>
                          <a:pt x="271403" y="297134"/>
                        </a:lnTo>
                        <a:lnTo>
                          <a:pt x="0" y="148567"/>
                        </a:lnTo>
                        <a:close/>
                      </a:path>
                    </a:pathLst>
                  </a:custGeom>
                  <a:noFill/>
                  <a:ln w="9525" cap="rnd">
                    <a:solidFill>
                      <a:schemeClr val="accent1"/>
                    </a:solidFill>
                    <a:prstDash val="solid"/>
                    <a:round/>
                  </a:ln>
                </p:spPr>
                <p:txBody>
                  <a:bodyPr wrap="square">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96182">
                      <a:defRPr/>
                    </a:pPr>
                    <a:endParaRPr lang="en-US" sz="1730">
                      <a:solidFill>
                        <a:srgbClr val="FFFFFF"/>
                      </a:solidFill>
                      <a:latin typeface="Segoe UI"/>
                    </a:endParaRPr>
                  </a:p>
                </p:txBody>
              </p:sp>
            </p:grpSp>
          </p:grpSp>
        </p:grpSp>
        <p:cxnSp>
          <p:nvCxnSpPr>
            <p:cNvPr id="23" name="Straight Connector 22">
              <a:extLst>
                <a:ext uri="{FF2B5EF4-FFF2-40B4-BE49-F238E27FC236}">
                  <a16:creationId xmlns:a16="http://schemas.microsoft.com/office/drawing/2014/main" id="{D77125A5-BB43-4055-8950-05E9BD756DB9}"/>
                </a:ext>
              </a:extLst>
            </p:cNvPr>
            <p:cNvCxnSpPr>
              <a:cxnSpLocks/>
              <a:stCxn id="110" idx="1"/>
            </p:cNvCxnSpPr>
            <p:nvPr/>
          </p:nvCxnSpPr>
          <p:spPr>
            <a:xfrm flipH="1">
              <a:off x="8620392" y="3366358"/>
              <a:ext cx="92589" cy="0"/>
            </a:xfrm>
            <a:prstGeom prst="line">
              <a:avLst/>
            </a:prstGeom>
            <a:ln w="127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a:extLst>
              <a:ext uri="{FF2B5EF4-FFF2-40B4-BE49-F238E27FC236}">
                <a16:creationId xmlns:a16="http://schemas.microsoft.com/office/drawing/2014/main" id="{99159B62-ABF9-4DC7-A065-376591DE9C49}"/>
              </a:ext>
            </a:extLst>
          </p:cNvPr>
          <p:cNvCxnSpPr>
            <a:cxnSpLocks/>
            <a:stCxn id="37" idx="3"/>
            <a:endCxn id="100" idx="1"/>
          </p:cNvCxnSpPr>
          <p:nvPr/>
        </p:nvCxnSpPr>
        <p:spPr>
          <a:xfrm flipV="1">
            <a:off x="4272857" y="2449713"/>
            <a:ext cx="1671724" cy="1037782"/>
          </a:xfrm>
          <a:prstGeom prst="straightConnector1">
            <a:avLst/>
          </a:prstGeom>
          <a:ln w="127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39FC6D6-9175-4120-8284-0A67BEB96E21}"/>
              </a:ext>
            </a:extLst>
          </p:cNvPr>
          <p:cNvCxnSpPr>
            <a:cxnSpLocks/>
            <a:stCxn id="37" idx="3"/>
            <a:endCxn id="149" idx="1"/>
          </p:cNvCxnSpPr>
          <p:nvPr/>
        </p:nvCxnSpPr>
        <p:spPr>
          <a:xfrm>
            <a:off x="4272857" y="3487495"/>
            <a:ext cx="4082142" cy="1015046"/>
          </a:xfrm>
          <a:prstGeom prst="straightConnector1">
            <a:avLst/>
          </a:prstGeom>
          <a:ln w="127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6457195-CA8B-4CEC-8FCC-EE0F595B213B}"/>
              </a:ext>
            </a:extLst>
          </p:cNvPr>
          <p:cNvCxnSpPr>
            <a:cxnSpLocks/>
            <a:stCxn id="100" idx="3"/>
            <a:endCxn id="149" idx="1"/>
          </p:cNvCxnSpPr>
          <p:nvPr/>
        </p:nvCxnSpPr>
        <p:spPr>
          <a:xfrm>
            <a:off x="7465518" y="2449713"/>
            <a:ext cx="889481" cy="2052828"/>
          </a:xfrm>
          <a:prstGeom prst="straightConnector1">
            <a:avLst/>
          </a:prstGeom>
          <a:ln w="12700">
            <a:solidFill>
              <a:schemeClr val="accent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573662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D7D565-540D-463E-B1BF-1A997F08B6E0}"/>
              </a:ext>
            </a:extLst>
          </p:cNvPr>
          <p:cNvSpPr>
            <a:spLocks noGrp="1"/>
          </p:cNvSpPr>
          <p:nvPr>
            <p:ph type="title"/>
          </p:nvPr>
        </p:nvSpPr>
        <p:spPr/>
        <p:txBody>
          <a:bodyPr/>
          <a:lstStyle/>
          <a:p>
            <a:r>
              <a:rPr lang="en-US" dirty="0"/>
              <a:t>Deploying AKS components with AZs</a:t>
            </a:r>
          </a:p>
        </p:txBody>
      </p:sp>
      <p:sp>
        <p:nvSpPr>
          <p:cNvPr id="4" name="Text Placeholder 3">
            <a:extLst>
              <a:ext uri="{FF2B5EF4-FFF2-40B4-BE49-F238E27FC236}">
                <a16:creationId xmlns:a16="http://schemas.microsoft.com/office/drawing/2014/main" id="{6522EFC4-A691-4AC8-9B4D-271409B6E0D9}"/>
              </a:ext>
            </a:extLst>
          </p:cNvPr>
          <p:cNvSpPr>
            <a:spLocks noGrp="1"/>
          </p:cNvSpPr>
          <p:nvPr>
            <p:ph type="body" sz="quarter" idx="10"/>
          </p:nvPr>
        </p:nvSpPr>
        <p:spPr/>
        <p:txBody>
          <a:bodyPr>
            <a:normAutofit fontScale="55000" lnSpcReduction="20000"/>
          </a:bodyPr>
          <a:lstStyle/>
          <a:p>
            <a:r>
              <a:rPr lang="en-US" dirty="0" err="1"/>
              <a:t>az</a:t>
            </a:r>
            <a:r>
              <a:rPr lang="en-US" dirty="0"/>
              <a:t> group create --name </a:t>
            </a:r>
            <a:r>
              <a:rPr lang="en-US" dirty="0" err="1"/>
              <a:t>clusterRG</a:t>
            </a:r>
            <a:r>
              <a:rPr lang="en-US" dirty="0"/>
              <a:t> --location eastus2</a:t>
            </a:r>
          </a:p>
          <a:p>
            <a:endParaRPr lang="en-US" dirty="0"/>
          </a:p>
          <a:p>
            <a:r>
              <a:rPr lang="en-US" dirty="0"/>
              <a:t># Create a cluster with zonal support</a:t>
            </a:r>
          </a:p>
          <a:p>
            <a:r>
              <a:rPr lang="en-US" dirty="0" err="1"/>
              <a:t>az</a:t>
            </a:r>
            <a:r>
              <a:rPr lang="en-US" dirty="0"/>
              <a:t> </a:t>
            </a:r>
            <a:r>
              <a:rPr lang="en-US" dirty="0" err="1"/>
              <a:t>aks</a:t>
            </a:r>
            <a:r>
              <a:rPr lang="en-US" dirty="0"/>
              <a:t> create \</a:t>
            </a:r>
          </a:p>
          <a:p>
            <a:r>
              <a:rPr lang="en-US" dirty="0"/>
              <a:t>    --resource-group </a:t>
            </a:r>
            <a:r>
              <a:rPr lang="en-US" dirty="0" err="1"/>
              <a:t>clusterRG</a:t>
            </a:r>
            <a:r>
              <a:rPr lang="en-US" dirty="0"/>
              <a:t> \</a:t>
            </a:r>
          </a:p>
          <a:p>
            <a:r>
              <a:rPr lang="en-US" dirty="0"/>
              <a:t>    --name </a:t>
            </a:r>
            <a:r>
              <a:rPr lang="en-US" dirty="0" err="1"/>
              <a:t>aksCluster</a:t>
            </a:r>
            <a:r>
              <a:rPr lang="en-US" dirty="0"/>
              <a:t> \</a:t>
            </a:r>
          </a:p>
          <a:p>
            <a:r>
              <a:rPr lang="en-US" dirty="0"/>
              <a:t>    --generate-</a:t>
            </a:r>
            <a:r>
              <a:rPr lang="en-US" dirty="0" err="1"/>
              <a:t>ssh</a:t>
            </a:r>
            <a:r>
              <a:rPr lang="en-US" dirty="0"/>
              <a:t>-keys \</a:t>
            </a:r>
          </a:p>
          <a:p>
            <a:r>
              <a:rPr lang="en-US" dirty="0"/>
              <a:t>    --</a:t>
            </a:r>
            <a:r>
              <a:rPr lang="en-US" dirty="0" err="1"/>
              <a:t>vm</a:t>
            </a:r>
            <a:r>
              <a:rPr lang="en-US" dirty="0"/>
              <a:t>-set-type </a:t>
            </a:r>
            <a:r>
              <a:rPr lang="en-US" dirty="0" err="1"/>
              <a:t>VirtualMachineScaleSets</a:t>
            </a:r>
            <a:r>
              <a:rPr lang="en-US" dirty="0"/>
              <a:t> \</a:t>
            </a:r>
          </a:p>
          <a:p>
            <a:r>
              <a:rPr lang="en-US" dirty="0"/>
              <a:t>    --load-balancer-</a:t>
            </a:r>
            <a:r>
              <a:rPr lang="en-US" dirty="0" err="1"/>
              <a:t>sku</a:t>
            </a:r>
            <a:r>
              <a:rPr lang="en-US" dirty="0"/>
              <a:t> standard \</a:t>
            </a:r>
          </a:p>
          <a:p>
            <a:r>
              <a:rPr lang="en-US" dirty="0"/>
              <a:t>    --node-count 7 \</a:t>
            </a:r>
          </a:p>
          <a:p>
            <a:r>
              <a:rPr lang="en-US" dirty="0"/>
              <a:t>    --zones 1 2 3</a:t>
            </a:r>
          </a:p>
          <a:p>
            <a:endParaRPr lang="en-US" dirty="0"/>
          </a:p>
          <a:p>
            <a:r>
              <a:rPr lang="en-US" dirty="0" err="1"/>
              <a:t>az</a:t>
            </a:r>
            <a:r>
              <a:rPr lang="en-US" dirty="0"/>
              <a:t> </a:t>
            </a:r>
            <a:r>
              <a:rPr lang="en-US" dirty="0" err="1"/>
              <a:t>aks</a:t>
            </a:r>
            <a:r>
              <a:rPr lang="en-US" dirty="0"/>
              <a:t> </a:t>
            </a:r>
            <a:r>
              <a:rPr lang="en-US" dirty="0" err="1"/>
              <a:t>nodepool</a:t>
            </a:r>
            <a:r>
              <a:rPr lang="en-US" dirty="0"/>
              <a:t> add \</a:t>
            </a:r>
          </a:p>
          <a:p>
            <a:r>
              <a:rPr lang="en-US" dirty="0"/>
              <a:t>    --cluster-name </a:t>
            </a:r>
            <a:r>
              <a:rPr lang="en-US" dirty="0" err="1"/>
              <a:t>aksCluster</a:t>
            </a:r>
            <a:endParaRPr lang="en-US" dirty="0"/>
          </a:p>
          <a:p>
            <a:r>
              <a:rPr lang="en-US" dirty="0"/>
              <a:t>    --name </a:t>
            </a:r>
            <a:r>
              <a:rPr lang="en-US" dirty="0" err="1"/>
              <a:t>zonalpool</a:t>
            </a:r>
            <a:endParaRPr lang="en-US" dirty="0"/>
          </a:p>
          <a:p>
            <a:r>
              <a:rPr lang="en-US" dirty="0"/>
              <a:t>    --resource-group </a:t>
            </a:r>
            <a:r>
              <a:rPr lang="en-US" dirty="0" err="1"/>
              <a:t>clusterRG</a:t>
            </a:r>
            <a:endParaRPr lang="en-US" dirty="0"/>
          </a:p>
          <a:p>
            <a:r>
              <a:rPr lang="en-US" dirty="0"/>
              <a:t>    --mode User</a:t>
            </a:r>
          </a:p>
          <a:p>
            <a:r>
              <a:rPr lang="en-US" dirty="0"/>
              <a:t>    --node-count 2</a:t>
            </a:r>
          </a:p>
          <a:p>
            <a:r>
              <a:rPr lang="en-US" dirty="0"/>
              <a:t>    --zones 1 3</a:t>
            </a:r>
          </a:p>
        </p:txBody>
      </p:sp>
    </p:spTree>
    <p:extLst>
      <p:ext uri="{BB962C8B-B14F-4D97-AF65-F5344CB8AC3E}">
        <p14:creationId xmlns:p14="http://schemas.microsoft.com/office/powerpoint/2010/main" val="14583391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4D034-5EF4-4FF9-8A04-45C2FAFB48F7}"/>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3C917386-D0D6-482C-B1C2-77D5BB90B702}"/>
              </a:ext>
            </a:extLst>
          </p:cNvPr>
          <p:cNvSpPr>
            <a:spLocks noGrp="1"/>
          </p:cNvSpPr>
          <p:nvPr>
            <p:ph sz="quarter" idx="10"/>
          </p:nvPr>
        </p:nvSpPr>
        <p:spPr>
          <a:xfrm>
            <a:off x="584200" y="1435100"/>
            <a:ext cx="11018838" cy="3607141"/>
          </a:xfrm>
        </p:spPr>
        <p:txBody>
          <a:bodyPr/>
          <a:lstStyle/>
          <a:p>
            <a:r>
              <a:rPr lang="en-US" dirty="0"/>
              <a:t>Regions</a:t>
            </a:r>
          </a:p>
          <a:p>
            <a:pPr lvl="1"/>
            <a:r>
              <a:rPr lang="en-US" dirty="0"/>
              <a:t>Limited regional support</a:t>
            </a:r>
          </a:p>
          <a:p>
            <a:r>
              <a:rPr lang="en-US" dirty="0"/>
              <a:t>VM SKU</a:t>
            </a:r>
          </a:p>
          <a:p>
            <a:pPr lvl="1"/>
            <a:r>
              <a:rPr lang="en-US" dirty="0"/>
              <a:t>Must be available across all zones selected</a:t>
            </a:r>
          </a:p>
          <a:p>
            <a:r>
              <a:rPr lang="en-US" dirty="0"/>
              <a:t>Load balancers</a:t>
            </a:r>
          </a:p>
          <a:p>
            <a:r>
              <a:rPr lang="en-US" dirty="0"/>
              <a:t>Disks</a:t>
            </a:r>
          </a:p>
          <a:p>
            <a:pPr lvl="1"/>
            <a:r>
              <a:rPr lang="en-US" dirty="0"/>
              <a:t>Stateful applications?</a:t>
            </a:r>
          </a:p>
          <a:p>
            <a:r>
              <a:rPr lang="en-US" dirty="0"/>
              <a:t>YANC…</a:t>
            </a:r>
          </a:p>
        </p:txBody>
      </p:sp>
    </p:spTree>
    <p:extLst>
      <p:ext uri="{BB962C8B-B14F-4D97-AF65-F5344CB8AC3E}">
        <p14:creationId xmlns:p14="http://schemas.microsoft.com/office/powerpoint/2010/main" val="150043434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8DA8384-DCAE-4D7C-ABFE-1D0ADBE63129}"/>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726ED6C8-F898-4B64-B1CF-F58ECC8A75A2}"/>
              </a:ext>
            </a:extLst>
          </p:cNvPr>
          <p:cNvSpPr>
            <a:spLocks noGrp="1"/>
          </p:cNvSpPr>
          <p:nvPr>
            <p:ph type="body" sz="quarter" idx="10"/>
          </p:nvPr>
        </p:nvSpPr>
        <p:spPr/>
        <p:txBody>
          <a:bodyPr/>
          <a:lstStyle/>
          <a:p>
            <a:r>
              <a:rPr lang="en-US" dirty="0"/>
              <a:t>Verifying </a:t>
            </a:r>
            <a:r>
              <a:rPr lang="en-US"/>
              <a:t>node distribution</a:t>
            </a:r>
          </a:p>
        </p:txBody>
      </p:sp>
    </p:spTree>
    <p:extLst>
      <p:ext uri="{BB962C8B-B14F-4D97-AF65-F5344CB8AC3E}">
        <p14:creationId xmlns:p14="http://schemas.microsoft.com/office/powerpoint/2010/main" val="840932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4AD09C-3226-4184-86C1-50C56B72A891}"/>
              </a:ext>
            </a:extLst>
          </p:cNvPr>
          <p:cNvSpPr>
            <a:spLocks noGrp="1"/>
          </p:cNvSpPr>
          <p:nvPr>
            <p:ph type="title"/>
          </p:nvPr>
        </p:nvSpPr>
        <p:spPr/>
        <p:txBody>
          <a:bodyPr/>
          <a:lstStyle/>
          <a:p>
            <a:r>
              <a:rPr lang="en-US" dirty="0"/>
              <a:t>Multi-region deployments</a:t>
            </a:r>
          </a:p>
        </p:txBody>
      </p:sp>
    </p:spTree>
    <p:extLst>
      <p:ext uri="{BB962C8B-B14F-4D97-AF65-F5344CB8AC3E}">
        <p14:creationId xmlns:p14="http://schemas.microsoft.com/office/powerpoint/2010/main" val="10026951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65DA4CE-5C1E-4164-82B7-55827D47173E}"/>
              </a:ext>
            </a:extLst>
          </p:cNvPr>
          <p:cNvSpPr>
            <a:spLocks noGrp="1"/>
          </p:cNvSpPr>
          <p:nvPr>
            <p:ph type="title"/>
          </p:nvPr>
        </p:nvSpPr>
        <p:spPr/>
        <p:txBody>
          <a:bodyPr/>
          <a:lstStyle/>
          <a:p>
            <a:r>
              <a:rPr lang="en-US" dirty="0"/>
              <a:t>Routing</a:t>
            </a:r>
          </a:p>
        </p:txBody>
      </p:sp>
      <p:sp>
        <p:nvSpPr>
          <p:cNvPr id="4" name="Content Placeholder 3">
            <a:extLst>
              <a:ext uri="{FF2B5EF4-FFF2-40B4-BE49-F238E27FC236}">
                <a16:creationId xmlns:a16="http://schemas.microsoft.com/office/drawing/2014/main" id="{3DEBCDFC-5D7A-434F-B546-1C11E315E0AE}"/>
              </a:ext>
            </a:extLst>
          </p:cNvPr>
          <p:cNvSpPr>
            <a:spLocks noGrp="1"/>
          </p:cNvSpPr>
          <p:nvPr>
            <p:ph sz="quarter" idx="10"/>
          </p:nvPr>
        </p:nvSpPr>
        <p:spPr>
          <a:xfrm>
            <a:off x="584200" y="1435100"/>
            <a:ext cx="11018838" cy="947952"/>
          </a:xfrm>
        </p:spPr>
        <p:txBody>
          <a:bodyPr/>
          <a:lstStyle/>
          <a:p>
            <a:r>
              <a:rPr lang="en-US" dirty="0"/>
              <a:t>Traffic Manager</a:t>
            </a:r>
          </a:p>
          <a:p>
            <a:r>
              <a:rPr lang="en-US" dirty="0"/>
              <a:t>Azure Front Door Service</a:t>
            </a:r>
          </a:p>
        </p:txBody>
      </p:sp>
    </p:spTree>
    <p:extLst>
      <p:ext uri="{BB962C8B-B14F-4D97-AF65-F5344CB8AC3E}">
        <p14:creationId xmlns:p14="http://schemas.microsoft.com/office/powerpoint/2010/main" val="3621024705"/>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148</TotalTime>
  <Words>1332</Words>
  <Application>Microsoft Office PowerPoint</Application>
  <PresentationFormat>Widescreen</PresentationFormat>
  <Paragraphs>152</Paragraphs>
  <Slides>15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Lucida Console</vt:lpstr>
      <vt:lpstr>Segoe Pro</vt:lpstr>
      <vt:lpstr>Segoe UI</vt:lpstr>
      <vt:lpstr>Segoe UI Semibold</vt:lpstr>
      <vt:lpstr>Wingdings</vt:lpstr>
      <vt:lpstr>White Template</vt:lpstr>
      <vt:lpstr>Disaster Recovery with Azure Kubernetes Service</vt:lpstr>
      <vt:lpstr>Agenda</vt:lpstr>
      <vt:lpstr>Node availability</vt:lpstr>
      <vt:lpstr>Availability Zones</vt:lpstr>
      <vt:lpstr>Deploying AKS components with AZs</vt:lpstr>
      <vt:lpstr>Limitations</vt:lpstr>
      <vt:lpstr>Demo</vt:lpstr>
      <vt:lpstr>Multi-region deployments</vt:lpstr>
      <vt:lpstr>Routing</vt:lpstr>
      <vt:lpstr>Persistent storage</vt:lpstr>
      <vt:lpstr>Network-close images</vt:lpstr>
      <vt:lpstr>ACR geo-replication</vt:lpstr>
      <vt:lpstr>PowerPoint Presentation</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58</cp:revision>
  <dcterms:created xsi:type="dcterms:W3CDTF">2020-04-20T15:28:36Z</dcterms:created>
  <dcterms:modified xsi:type="dcterms:W3CDTF">2020-05-28T14:04:58Z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